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sldIdLst>
    <p:sldId id="256" r:id="rId5"/>
    <p:sldId id="261" r:id="rId6"/>
    <p:sldId id="260" r:id="rId7"/>
    <p:sldId id="258" r:id="rId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48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85"/>
    <p:restoredTop sz="94660"/>
  </p:normalViewPr>
  <p:slideViewPr>
    <p:cSldViewPr snapToGrid="0">
      <p:cViewPr varScale="1">
        <p:scale>
          <a:sx n="75" d="100"/>
          <a:sy n="75" d="100"/>
        </p:scale>
        <p:origin x="926"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5D963A-C02A-44B3-810A-2B1D32A19381}" type="datetimeFigureOut">
              <a:rPr lang="it-IT" smtClean="0"/>
              <a:t>26/01/2023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CE8E29-AD91-4DE6-A5E4-47F1DFC66592}" type="slidenum">
              <a:rPr lang="it-IT" smtClean="0"/>
              <a:t>‹#›</a:t>
            </a:fld>
            <a:endParaRPr lang="it-IT"/>
          </a:p>
        </p:txBody>
      </p:sp>
    </p:spTree>
    <p:extLst>
      <p:ext uri="{BB962C8B-B14F-4D97-AF65-F5344CB8AC3E}">
        <p14:creationId xmlns:p14="http://schemas.microsoft.com/office/powerpoint/2010/main" val="1435034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g"/><Relationship Id="rId11" Type="http://schemas.openxmlformats.org/officeDocument/2006/relationships/image" Target="../media/image10.png"/><Relationship Id="rId5" Type="http://schemas.openxmlformats.org/officeDocument/2006/relationships/image" Target="../media/image5.jpg"/><Relationship Id="rId10" Type="http://schemas.openxmlformats.org/officeDocument/2006/relationships/image" Target="../media/image1.png"/><Relationship Id="rId4" Type="http://schemas.openxmlformats.org/officeDocument/2006/relationships/image" Target="../media/image4.png"/><Relationship Id="rId9"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921D9B-5643-4592-AA97-B6966770A29C}"/>
              </a:ext>
            </a:extLst>
          </p:cNvPr>
          <p:cNvSpPr>
            <a:spLocks noGrp="1"/>
          </p:cNvSpPr>
          <p:nvPr>
            <p:ph type="ctrTitle"/>
          </p:nvPr>
        </p:nvSpPr>
        <p:spPr>
          <a:xfrm>
            <a:off x="1524000" y="2236126"/>
            <a:ext cx="9144000" cy="1765570"/>
          </a:xfrm>
        </p:spPr>
        <p:txBody>
          <a:bodyPr anchor="b"/>
          <a:lstStyle>
            <a:lvl1pPr algn="ctr">
              <a:defRPr sz="6000" b="1"/>
            </a:lvl1pPr>
          </a:lstStyle>
          <a:p>
            <a:r>
              <a:rPr lang="it-IT" dirty="0"/>
              <a:t>Fare clic per modificare lo stile del titolo dello schema</a:t>
            </a:r>
          </a:p>
        </p:txBody>
      </p:sp>
      <p:sp>
        <p:nvSpPr>
          <p:cNvPr id="17" name="Rettangolo 47">
            <a:extLst>
              <a:ext uri="{FF2B5EF4-FFF2-40B4-BE49-F238E27FC236}">
                <a16:creationId xmlns:a16="http://schemas.microsoft.com/office/drawing/2014/main" id="{F4EA2CBF-BC4B-4803-A8BB-002B8C8BA441}"/>
              </a:ext>
            </a:extLst>
          </p:cNvPr>
          <p:cNvSpPr/>
          <p:nvPr userDrawn="1"/>
        </p:nvSpPr>
        <p:spPr>
          <a:xfrm>
            <a:off x="162621" y="6371951"/>
            <a:ext cx="11866758" cy="384721"/>
          </a:xfrm>
          <a:prstGeom prst="rect">
            <a:avLst/>
          </a:prstGeom>
        </p:spPr>
        <p:txBody>
          <a:bodyPr wrap="square">
            <a:spAutoFit/>
          </a:bodyPr>
          <a:lstStyle/>
          <a:p>
            <a:pPr lvl="0" algn="ctr">
              <a:defRPr/>
            </a:pPr>
            <a:r>
              <a:rPr lang="en-GB" sz="950" b="1" spc="150" dirty="0">
                <a:solidFill>
                  <a:schemeClr val="tx2"/>
                </a:solidFill>
              </a:rPr>
              <a:t>CONFIDENTIAL. This document has been produced under Grant Agreement </a:t>
            </a:r>
            <a:r>
              <a:rPr lang="it-IT" sz="950" b="1" spc="150" dirty="0">
                <a:solidFill>
                  <a:schemeClr val="tx2"/>
                </a:solidFill>
              </a:rPr>
              <a:t>847641</a:t>
            </a:r>
            <a:r>
              <a:rPr lang="en-GB" sz="950" b="1" spc="150" dirty="0">
                <a:solidFill>
                  <a:schemeClr val="tx2"/>
                </a:solidFill>
              </a:rPr>
              <a:t>. This document and its contents remain the property of the beneficiaries of the MICADO Consortium and may not be distributed or reproduced without the express written approval of the MICADO Coordinator, CAEN </a:t>
            </a:r>
            <a:r>
              <a:rPr lang="en-GB" sz="950" b="1" spc="150" dirty="0" err="1">
                <a:solidFill>
                  <a:schemeClr val="tx2"/>
                </a:solidFill>
              </a:rPr>
              <a:t>SpA</a:t>
            </a:r>
            <a:r>
              <a:rPr lang="en-GB" sz="950" b="1" spc="150" dirty="0">
                <a:solidFill>
                  <a:schemeClr val="tx2"/>
                </a:solidFill>
              </a:rPr>
              <a:t>.</a:t>
            </a:r>
          </a:p>
        </p:txBody>
      </p:sp>
      <p:pic>
        <p:nvPicPr>
          <p:cNvPr id="5" name="Immagine 3" descr="Immagine che contiene clipart&#10;&#10;Descrizione generata automaticamente">
            <a:extLst>
              <a:ext uri="{FF2B5EF4-FFF2-40B4-BE49-F238E27FC236}">
                <a16:creationId xmlns:a16="http://schemas.microsoft.com/office/drawing/2014/main" id="{0D7960CC-A473-490A-ACF0-1D50529E55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95180" y="617435"/>
            <a:ext cx="5882640" cy="1544194"/>
          </a:xfrm>
          <a:prstGeom prst="rect">
            <a:avLst/>
          </a:prstGeom>
          <a:ln w="12700">
            <a:noFill/>
          </a:ln>
        </p:spPr>
      </p:pic>
      <p:grpSp>
        <p:nvGrpSpPr>
          <p:cNvPr id="14" name="Group 13">
            <a:extLst>
              <a:ext uri="{FF2B5EF4-FFF2-40B4-BE49-F238E27FC236}">
                <a16:creationId xmlns:a16="http://schemas.microsoft.com/office/drawing/2014/main" id="{053A54A1-98CA-4336-A149-E3E1A3AAFA7A}"/>
              </a:ext>
            </a:extLst>
          </p:cNvPr>
          <p:cNvGrpSpPr/>
          <p:nvPr userDrawn="1"/>
        </p:nvGrpSpPr>
        <p:grpSpPr>
          <a:xfrm>
            <a:off x="2539346" y="4397258"/>
            <a:ext cx="6755863" cy="1063885"/>
            <a:chOff x="2690553" y="4621874"/>
            <a:chExt cx="6810896" cy="1063885"/>
          </a:xfrm>
        </p:grpSpPr>
        <p:sp>
          <p:nvSpPr>
            <p:cNvPr id="7" name="Speech Bubble: Rectangle with Corners Rounded 6">
              <a:extLst>
                <a:ext uri="{FF2B5EF4-FFF2-40B4-BE49-F238E27FC236}">
                  <a16:creationId xmlns:a16="http://schemas.microsoft.com/office/drawing/2014/main" id="{9FBFC076-187E-4C80-8DFA-DC36B47BE061}"/>
                </a:ext>
              </a:extLst>
            </p:cNvPr>
            <p:cNvSpPr/>
            <p:nvPr userDrawn="1"/>
          </p:nvSpPr>
          <p:spPr>
            <a:xfrm>
              <a:off x="4671753" y="4688377"/>
              <a:ext cx="4829694" cy="997382"/>
            </a:xfrm>
            <a:prstGeom prst="wedgeRoundRectCallout">
              <a:avLst>
                <a:gd name="adj1" fmla="val -20661"/>
                <a:gd name="adj2" fmla="val 102506"/>
                <a:gd name="adj3" fmla="val 16667"/>
              </a:avLst>
            </a:prstGeom>
            <a:solidFill>
              <a:srgbClr val="3D4888"/>
            </a:solidFill>
            <a:ln>
              <a:solidFill>
                <a:srgbClr val="3D4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Alternate Process 5">
              <a:extLst>
                <a:ext uri="{FF2B5EF4-FFF2-40B4-BE49-F238E27FC236}">
                  <a16:creationId xmlns:a16="http://schemas.microsoft.com/office/drawing/2014/main" id="{935F9721-ABD9-41A3-B69C-418AB7501118}"/>
                </a:ext>
              </a:extLst>
            </p:cNvPr>
            <p:cNvSpPr/>
            <p:nvPr userDrawn="1"/>
          </p:nvSpPr>
          <p:spPr>
            <a:xfrm>
              <a:off x="2690553" y="4621874"/>
              <a:ext cx="6810896" cy="1063885"/>
            </a:xfrm>
            <a:prstGeom prst="flowChartAlternateProcess">
              <a:avLst/>
            </a:prstGeom>
            <a:solidFill>
              <a:srgbClr val="3D4888"/>
            </a:solidFill>
            <a:ln>
              <a:solidFill>
                <a:srgbClr val="3D4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sp>
        <p:nvSpPr>
          <p:cNvPr id="9" name="Text Placeholder 8">
            <a:extLst>
              <a:ext uri="{FF2B5EF4-FFF2-40B4-BE49-F238E27FC236}">
                <a16:creationId xmlns:a16="http://schemas.microsoft.com/office/drawing/2014/main" id="{DDB64A98-D670-44B3-A895-572DD57F786C}"/>
              </a:ext>
            </a:extLst>
          </p:cNvPr>
          <p:cNvSpPr>
            <a:spLocks noGrp="1"/>
          </p:cNvSpPr>
          <p:nvPr>
            <p:ph type="body" sz="quarter" idx="10"/>
          </p:nvPr>
        </p:nvSpPr>
        <p:spPr>
          <a:xfrm>
            <a:off x="2704063" y="4471757"/>
            <a:ext cx="6464875" cy="914889"/>
          </a:xfrm>
        </p:spPr>
        <p:txBody>
          <a:bodyPr/>
          <a:lstStyle>
            <a:lvl1pPr marL="0" indent="0" algn="ctr">
              <a:buNone/>
              <a:defRPr b="1">
                <a:solidFill>
                  <a:schemeClr val="bg1"/>
                </a:solidFill>
              </a:defRPr>
            </a:lvl1pPr>
            <a:lvl2pPr>
              <a:defRPr>
                <a:solidFill>
                  <a:schemeClr val="bg1"/>
                </a:solidFill>
              </a:defRPr>
            </a:lvl2pPr>
            <a:lvl3pPr marL="914400" indent="0">
              <a:buNone/>
              <a:defRPr/>
            </a:lvl3pPr>
            <a:lvl4pPr>
              <a:defRPr>
                <a:solidFill>
                  <a:schemeClr val="bg1"/>
                </a:solidFill>
              </a:defRPr>
            </a:lvl4pPr>
            <a:lvl5pPr>
              <a:defRPr>
                <a:solidFill>
                  <a:schemeClr val="bg1"/>
                </a:solidFill>
              </a:defRPr>
            </a:lvl5pPr>
          </a:lstStyle>
          <a:p>
            <a:pPr lvl="0"/>
            <a:endParaRPr lang="en-US" dirty="0"/>
          </a:p>
        </p:txBody>
      </p:sp>
    </p:spTree>
    <p:extLst>
      <p:ext uri="{BB962C8B-B14F-4D97-AF65-F5344CB8AC3E}">
        <p14:creationId xmlns:p14="http://schemas.microsoft.com/office/powerpoint/2010/main" val="1175934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08F880-D9D8-49C2-BB29-029600004614}"/>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8AB0D0B-E086-4756-9936-97C2B3AB6CDE}"/>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B2E8AF7-3FDB-4DF0-88A0-56EF222CDCAA}"/>
              </a:ext>
            </a:extLst>
          </p:cNvPr>
          <p:cNvSpPr>
            <a:spLocks noGrp="1"/>
          </p:cNvSpPr>
          <p:nvPr>
            <p:ph type="dt" sz="half" idx="10"/>
          </p:nvPr>
        </p:nvSpPr>
        <p:spPr/>
        <p:txBody>
          <a:bodyPr/>
          <a:lstStyle/>
          <a:p>
            <a:fld id="{AB438EAE-C153-4C25-9231-26AB4B6449E3}" type="datetime1">
              <a:rPr lang="en-US" smtClean="0"/>
              <a:t>1/26/2023</a:t>
            </a:fld>
            <a:endParaRPr lang="it-IT"/>
          </a:p>
        </p:txBody>
      </p:sp>
      <p:sp>
        <p:nvSpPr>
          <p:cNvPr id="5" name="Segnaposto piè di pagina 4">
            <a:extLst>
              <a:ext uri="{FF2B5EF4-FFF2-40B4-BE49-F238E27FC236}">
                <a16:creationId xmlns:a16="http://schemas.microsoft.com/office/drawing/2014/main" id="{100685DA-499E-4C6D-AD2D-E7B10CCBC44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B09B661-A38E-4E9D-8405-D99C316896E7}"/>
              </a:ext>
            </a:extLst>
          </p:cNvPr>
          <p:cNvSpPr>
            <a:spLocks noGrp="1"/>
          </p:cNvSpPr>
          <p:nvPr>
            <p:ph type="sldNum" sz="quarter" idx="12"/>
          </p:nvPr>
        </p:nvSpPr>
        <p:spPr/>
        <p:txBody>
          <a:bodyPr/>
          <a:lstStyle/>
          <a:p>
            <a:fld id="{7ADC2682-86E0-43EF-9663-C77056E8D387}" type="slidenum">
              <a:rPr lang="it-IT" smtClean="0"/>
              <a:t>‹#›</a:t>
            </a:fld>
            <a:endParaRPr lang="it-IT"/>
          </a:p>
        </p:txBody>
      </p:sp>
    </p:spTree>
    <p:extLst>
      <p:ext uri="{BB962C8B-B14F-4D97-AF65-F5344CB8AC3E}">
        <p14:creationId xmlns:p14="http://schemas.microsoft.com/office/powerpoint/2010/main" val="273925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FB8B0BCC-041D-445D-82E9-CCEDC8F14CC3}"/>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1C557D3-756C-43E6-B50D-408908657F4C}"/>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C3995A6-9075-450E-8DC0-88071F433A64}"/>
              </a:ext>
            </a:extLst>
          </p:cNvPr>
          <p:cNvSpPr>
            <a:spLocks noGrp="1"/>
          </p:cNvSpPr>
          <p:nvPr>
            <p:ph type="dt" sz="half" idx="10"/>
          </p:nvPr>
        </p:nvSpPr>
        <p:spPr/>
        <p:txBody>
          <a:bodyPr/>
          <a:lstStyle/>
          <a:p>
            <a:fld id="{01EB66D3-D920-4B97-8879-52ED46C965FF}" type="datetime1">
              <a:rPr lang="en-US" smtClean="0"/>
              <a:t>1/26/2023</a:t>
            </a:fld>
            <a:endParaRPr lang="it-IT"/>
          </a:p>
        </p:txBody>
      </p:sp>
      <p:sp>
        <p:nvSpPr>
          <p:cNvPr id="5" name="Segnaposto piè di pagina 4">
            <a:extLst>
              <a:ext uri="{FF2B5EF4-FFF2-40B4-BE49-F238E27FC236}">
                <a16:creationId xmlns:a16="http://schemas.microsoft.com/office/drawing/2014/main" id="{B762EFCB-8FFC-47FE-B82F-2C2B5C01DE0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F999A20-8A67-4665-8F72-7B268D760148}"/>
              </a:ext>
            </a:extLst>
          </p:cNvPr>
          <p:cNvSpPr>
            <a:spLocks noGrp="1"/>
          </p:cNvSpPr>
          <p:nvPr>
            <p:ph type="sldNum" sz="quarter" idx="12"/>
          </p:nvPr>
        </p:nvSpPr>
        <p:spPr/>
        <p:txBody>
          <a:bodyPr/>
          <a:lstStyle/>
          <a:p>
            <a:fld id="{7ADC2682-86E0-43EF-9663-C77056E8D387}" type="slidenum">
              <a:rPr lang="it-IT" smtClean="0"/>
              <a:t>‹#›</a:t>
            </a:fld>
            <a:endParaRPr lang="it-IT"/>
          </a:p>
        </p:txBody>
      </p:sp>
    </p:spTree>
    <p:extLst>
      <p:ext uri="{BB962C8B-B14F-4D97-AF65-F5344CB8AC3E}">
        <p14:creationId xmlns:p14="http://schemas.microsoft.com/office/powerpoint/2010/main" val="114721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nd slide and thanks">
    <p:spTree>
      <p:nvGrpSpPr>
        <p:cNvPr id="1" name=""/>
        <p:cNvGrpSpPr/>
        <p:nvPr/>
      </p:nvGrpSpPr>
      <p:grpSpPr>
        <a:xfrm>
          <a:off x="0" y="0"/>
          <a:ext cx="0" cy="0"/>
          <a:chOff x="0" y="0"/>
          <a:chExt cx="0" cy="0"/>
        </a:xfrm>
      </p:grpSpPr>
      <p:pic>
        <p:nvPicPr>
          <p:cNvPr id="6" name="Immagine 31">
            <a:extLst>
              <a:ext uri="{FF2B5EF4-FFF2-40B4-BE49-F238E27FC236}">
                <a16:creationId xmlns:a16="http://schemas.microsoft.com/office/drawing/2014/main" id="{60B70ABD-D32A-44C6-9CFC-25D80BC121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678" y="6132296"/>
            <a:ext cx="1728000" cy="487279"/>
          </a:xfrm>
          <a:prstGeom prst="rect">
            <a:avLst/>
          </a:prstGeom>
        </p:spPr>
      </p:pic>
      <p:pic>
        <p:nvPicPr>
          <p:cNvPr id="7" name="Immagine 35">
            <a:extLst>
              <a:ext uri="{FF2B5EF4-FFF2-40B4-BE49-F238E27FC236}">
                <a16:creationId xmlns:a16="http://schemas.microsoft.com/office/drawing/2014/main" id="{8E03EBA7-54CC-4E2B-AAD8-4FAB6A1720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62686" y="5951836"/>
            <a:ext cx="828000" cy="800898"/>
          </a:xfrm>
          <a:prstGeom prst="rect">
            <a:avLst/>
          </a:prstGeom>
        </p:spPr>
      </p:pic>
      <p:pic>
        <p:nvPicPr>
          <p:cNvPr id="8" name="Immagine 37">
            <a:extLst>
              <a:ext uri="{FF2B5EF4-FFF2-40B4-BE49-F238E27FC236}">
                <a16:creationId xmlns:a16="http://schemas.microsoft.com/office/drawing/2014/main" id="{14D39EEE-AD44-49FA-8648-E8D15BEE343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78025" y="6044829"/>
            <a:ext cx="827999" cy="620999"/>
          </a:xfrm>
          <a:prstGeom prst="rect">
            <a:avLst/>
          </a:prstGeom>
        </p:spPr>
      </p:pic>
      <p:pic>
        <p:nvPicPr>
          <p:cNvPr id="9" name="Immagine 38">
            <a:extLst>
              <a:ext uri="{FF2B5EF4-FFF2-40B4-BE49-F238E27FC236}">
                <a16:creationId xmlns:a16="http://schemas.microsoft.com/office/drawing/2014/main" id="{2772A6C4-70F5-4577-97D7-E66E0489548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716001" y="6052120"/>
            <a:ext cx="1475999" cy="600329"/>
          </a:xfrm>
          <a:prstGeom prst="rect">
            <a:avLst/>
          </a:prstGeom>
        </p:spPr>
      </p:pic>
      <p:pic>
        <p:nvPicPr>
          <p:cNvPr id="10" name="Immagine 39">
            <a:extLst>
              <a:ext uri="{FF2B5EF4-FFF2-40B4-BE49-F238E27FC236}">
                <a16:creationId xmlns:a16="http://schemas.microsoft.com/office/drawing/2014/main" id="{C14A6089-B949-450E-B00B-6194F8CA5F2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857517" y="6044829"/>
            <a:ext cx="1260000" cy="614913"/>
          </a:xfrm>
          <a:prstGeom prst="rect">
            <a:avLst/>
          </a:prstGeom>
        </p:spPr>
      </p:pic>
      <p:pic>
        <p:nvPicPr>
          <p:cNvPr id="11" name="Immagine 40" descr="Immagine che contiene clipart&#10;&#10;Descrizione generata automaticamente">
            <a:extLst>
              <a:ext uri="{FF2B5EF4-FFF2-40B4-BE49-F238E27FC236}">
                <a16:creationId xmlns:a16="http://schemas.microsoft.com/office/drawing/2014/main" id="{126D37AF-6518-426A-AA66-3C80236BF61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244403" y="6154285"/>
            <a:ext cx="1323219" cy="396000"/>
          </a:xfrm>
          <a:prstGeom prst="rect">
            <a:avLst/>
          </a:prstGeom>
        </p:spPr>
      </p:pic>
      <p:pic>
        <p:nvPicPr>
          <p:cNvPr id="12" name="Immagine 41" descr="Immagine che contiene clipart&#10;&#10;Descrizione generata automaticamente">
            <a:extLst>
              <a:ext uri="{FF2B5EF4-FFF2-40B4-BE49-F238E27FC236}">
                <a16:creationId xmlns:a16="http://schemas.microsoft.com/office/drawing/2014/main" id="{BD018A7B-283B-4537-8A7F-07112487148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642522" y="6028285"/>
            <a:ext cx="1287850" cy="648000"/>
          </a:xfrm>
          <a:prstGeom prst="rect">
            <a:avLst/>
          </a:prstGeom>
        </p:spPr>
      </p:pic>
      <p:sp>
        <p:nvSpPr>
          <p:cNvPr id="14" name="Rectangle 3">
            <a:extLst>
              <a:ext uri="{FF2B5EF4-FFF2-40B4-BE49-F238E27FC236}">
                <a16:creationId xmlns:a16="http://schemas.microsoft.com/office/drawing/2014/main" id="{59F3C9B0-8BCB-42AE-B239-CD8F01C75E66}"/>
              </a:ext>
            </a:extLst>
          </p:cNvPr>
          <p:cNvSpPr/>
          <p:nvPr userDrawn="1"/>
        </p:nvSpPr>
        <p:spPr>
          <a:xfrm>
            <a:off x="1562792" y="270926"/>
            <a:ext cx="10274736" cy="384721"/>
          </a:xfrm>
          <a:prstGeom prst="rect">
            <a:avLst/>
          </a:prstGeom>
        </p:spPr>
        <p:txBody>
          <a:bodyPr wrap="square">
            <a:spAutoFit/>
          </a:bodyPr>
          <a:lstStyle/>
          <a:p>
            <a:pPr algn="just"/>
            <a:r>
              <a:rPr lang="en-GB" sz="950" b="1" spc="150" dirty="0">
                <a:solidFill>
                  <a:schemeClr val="tx2"/>
                </a:solidFill>
              </a:rPr>
              <a:t>This project has received funding from the European Union’s Horizon 2020 research and innovation programme under grant agreement No 847641. This text reflects only the author’s views and the Commission is not liable for any use that may be made of the information contained therein. </a:t>
            </a:r>
          </a:p>
        </p:txBody>
      </p:sp>
      <p:pic>
        <p:nvPicPr>
          <p:cNvPr id="15" name="Picture 25" descr="\\SRVT\Work\TOICA\Dissemination\EU flag\flag_yellow_low.jpg">
            <a:extLst>
              <a:ext uri="{FF2B5EF4-FFF2-40B4-BE49-F238E27FC236}">
                <a16:creationId xmlns:a16="http://schemas.microsoft.com/office/drawing/2014/main" id="{692F9B13-B637-4A09-9DDE-4BE3D0A09240}"/>
              </a:ext>
            </a:extLst>
          </p:cNvPr>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1" y="7435"/>
            <a:ext cx="1562793" cy="923589"/>
          </a:xfrm>
          <a:prstGeom prst="rect">
            <a:avLst/>
          </a:prstGeom>
          <a:noFill/>
          <a:ln>
            <a:noFill/>
          </a:ln>
        </p:spPr>
      </p:pic>
      <p:pic>
        <p:nvPicPr>
          <p:cNvPr id="18" name="Immagine 3" descr="Immagine che contiene clipart&#10;&#10;Descrizione generata automaticamente">
            <a:extLst>
              <a:ext uri="{FF2B5EF4-FFF2-40B4-BE49-F238E27FC236}">
                <a16:creationId xmlns:a16="http://schemas.microsoft.com/office/drawing/2014/main" id="{77E1E7D1-6122-4A00-98B6-9B3DDBE0A679}"/>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068284" y="1821909"/>
            <a:ext cx="5882640" cy="1544194"/>
          </a:xfrm>
          <a:prstGeom prst="rect">
            <a:avLst/>
          </a:prstGeom>
          <a:ln w="12700">
            <a:noFill/>
          </a:ln>
        </p:spPr>
      </p:pic>
      <p:grpSp>
        <p:nvGrpSpPr>
          <p:cNvPr id="3" name="Group 2">
            <a:extLst>
              <a:ext uri="{FF2B5EF4-FFF2-40B4-BE49-F238E27FC236}">
                <a16:creationId xmlns:a16="http://schemas.microsoft.com/office/drawing/2014/main" id="{B76288B4-AD97-4165-AEDE-A8511173E380}"/>
              </a:ext>
            </a:extLst>
          </p:cNvPr>
          <p:cNvGrpSpPr/>
          <p:nvPr userDrawn="1"/>
        </p:nvGrpSpPr>
        <p:grpSpPr>
          <a:xfrm>
            <a:off x="3068284" y="3566159"/>
            <a:ext cx="5707306" cy="1063885"/>
            <a:chOff x="3068284" y="3566159"/>
            <a:chExt cx="5707306" cy="1063885"/>
          </a:xfrm>
        </p:grpSpPr>
        <p:sp>
          <p:nvSpPr>
            <p:cNvPr id="16" name="Speech Bubble: Rectangle with Corners Rounded 15">
              <a:extLst>
                <a:ext uri="{FF2B5EF4-FFF2-40B4-BE49-F238E27FC236}">
                  <a16:creationId xmlns:a16="http://schemas.microsoft.com/office/drawing/2014/main" id="{73647B66-579E-4CAF-8819-2935C296B0C8}"/>
                </a:ext>
              </a:extLst>
            </p:cNvPr>
            <p:cNvSpPr/>
            <p:nvPr userDrawn="1"/>
          </p:nvSpPr>
          <p:spPr>
            <a:xfrm>
              <a:off x="4921128" y="3632662"/>
              <a:ext cx="3449782" cy="997382"/>
            </a:xfrm>
            <a:prstGeom prst="wedgeRoundRectCallout">
              <a:avLst>
                <a:gd name="adj1" fmla="val -20661"/>
                <a:gd name="adj2" fmla="val 102506"/>
                <a:gd name="adj3" fmla="val 16667"/>
              </a:avLst>
            </a:prstGeom>
            <a:solidFill>
              <a:srgbClr val="3D4888"/>
            </a:solidFill>
            <a:ln>
              <a:solidFill>
                <a:srgbClr val="3D4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Alternate Process 18">
              <a:extLst>
                <a:ext uri="{FF2B5EF4-FFF2-40B4-BE49-F238E27FC236}">
                  <a16:creationId xmlns:a16="http://schemas.microsoft.com/office/drawing/2014/main" id="{4A7E9285-FA3C-43F9-AF94-D7A9E2F0A71C}"/>
                </a:ext>
              </a:extLst>
            </p:cNvPr>
            <p:cNvSpPr/>
            <p:nvPr userDrawn="1"/>
          </p:nvSpPr>
          <p:spPr>
            <a:xfrm>
              <a:off x="3068284" y="3566159"/>
              <a:ext cx="5707306" cy="1063885"/>
            </a:xfrm>
            <a:prstGeom prst="flowChartAlternateProcess">
              <a:avLst/>
            </a:prstGeom>
            <a:solidFill>
              <a:srgbClr val="3D4888"/>
            </a:solidFill>
            <a:ln>
              <a:solidFill>
                <a:srgbClr val="3D4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Thanks for your attention</a:t>
              </a:r>
            </a:p>
          </p:txBody>
        </p:sp>
      </p:grpSp>
      <p:pic>
        <p:nvPicPr>
          <p:cNvPr id="4" name="Picture 3" descr="A close up of a logo&#10;&#10;Description automatically generated">
            <a:extLst>
              <a:ext uri="{FF2B5EF4-FFF2-40B4-BE49-F238E27FC236}">
                <a16:creationId xmlns:a16="http://schemas.microsoft.com/office/drawing/2014/main" id="{633ED8EC-2207-4807-BE54-FC6CB053CC6D}"/>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068494" y="6183659"/>
            <a:ext cx="1475999" cy="337252"/>
          </a:xfrm>
          <a:prstGeom prst="rect">
            <a:avLst/>
          </a:prstGeom>
        </p:spPr>
      </p:pic>
      <p:pic>
        <p:nvPicPr>
          <p:cNvPr id="5" name="Picture 4" descr="A picture containing drawing, shirt&#10;&#10;Description automatically generated">
            <a:extLst>
              <a:ext uri="{FF2B5EF4-FFF2-40B4-BE49-F238E27FC236}">
                <a16:creationId xmlns:a16="http://schemas.microsoft.com/office/drawing/2014/main" id="{EA01875E-9D4C-354E-A7F0-348A7EF097C8}"/>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622301" y="6014357"/>
            <a:ext cx="1044000" cy="738377"/>
          </a:xfrm>
          <a:prstGeom prst="rect">
            <a:avLst/>
          </a:prstGeom>
        </p:spPr>
      </p:pic>
    </p:spTree>
    <p:extLst>
      <p:ext uri="{BB962C8B-B14F-4D97-AF65-F5344CB8AC3E}">
        <p14:creationId xmlns:p14="http://schemas.microsoft.com/office/powerpoint/2010/main" val="504677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7BC94A-09D0-404B-9AD7-0CDD88DB16D2}"/>
              </a:ext>
            </a:extLst>
          </p:cNvPr>
          <p:cNvSpPr>
            <a:spLocks noGrp="1"/>
          </p:cNvSpPr>
          <p:nvPr>
            <p:ph type="title"/>
          </p:nvPr>
        </p:nvSpPr>
        <p:spPr/>
        <p:txBody>
          <a:body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1A41D65C-E10E-4B05-A3EF-828F0432B1AA}"/>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098EB32-0227-4105-9965-9931A798B3D0}"/>
              </a:ext>
            </a:extLst>
          </p:cNvPr>
          <p:cNvSpPr>
            <a:spLocks noGrp="1"/>
          </p:cNvSpPr>
          <p:nvPr>
            <p:ph type="dt" sz="half" idx="10"/>
          </p:nvPr>
        </p:nvSpPr>
        <p:spPr/>
        <p:txBody>
          <a:bodyPr/>
          <a:lstStyle/>
          <a:p>
            <a:fld id="{987866C6-9788-46EE-A644-812F08EA35E8}" type="datetime1">
              <a:rPr lang="en-US" smtClean="0"/>
              <a:t>1/26/2023</a:t>
            </a:fld>
            <a:endParaRPr lang="it-IT"/>
          </a:p>
        </p:txBody>
      </p:sp>
      <p:sp>
        <p:nvSpPr>
          <p:cNvPr id="5" name="Segnaposto piè di pagina 4">
            <a:extLst>
              <a:ext uri="{FF2B5EF4-FFF2-40B4-BE49-F238E27FC236}">
                <a16:creationId xmlns:a16="http://schemas.microsoft.com/office/drawing/2014/main" id="{3D5FA69F-8392-425C-B62C-ECD51CB94F3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02B7751-C8AC-4A7B-AD34-63ECCF539AC2}"/>
              </a:ext>
            </a:extLst>
          </p:cNvPr>
          <p:cNvSpPr>
            <a:spLocks noGrp="1"/>
          </p:cNvSpPr>
          <p:nvPr>
            <p:ph type="sldNum" sz="quarter" idx="12"/>
          </p:nvPr>
        </p:nvSpPr>
        <p:spPr/>
        <p:txBody>
          <a:bodyPr/>
          <a:lstStyle/>
          <a:p>
            <a:fld id="{7ADC2682-86E0-43EF-9663-C77056E8D387}" type="slidenum">
              <a:rPr lang="it-IT" smtClean="0"/>
              <a:t>‹#›</a:t>
            </a:fld>
            <a:endParaRPr lang="it-IT"/>
          </a:p>
        </p:txBody>
      </p:sp>
    </p:spTree>
    <p:extLst>
      <p:ext uri="{BB962C8B-B14F-4D97-AF65-F5344CB8AC3E}">
        <p14:creationId xmlns:p14="http://schemas.microsoft.com/office/powerpoint/2010/main" val="1295099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C00621-A13D-4F5B-B020-BE026AFD8D54}"/>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0974D198-CFBD-4BFD-B7BC-8D93786323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F1210821-1DC3-4F46-B5DD-48A167EB6C11}"/>
              </a:ext>
            </a:extLst>
          </p:cNvPr>
          <p:cNvSpPr>
            <a:spLocks noGrp="1"/>
          </p:cNvSpPr>
          <p:nvPr>
            <p:ph type="dt" sz="half" idx="10"/>
          </p:nvPr>
        </p:nvSpPr>
        <p:spPr/>
        <p:txBody>
          <a:bodyPr/>
          <a:lstStyle/>
          <a:p>
            <a:fld id="{D1BFB14E-67F0-40F0-ACAB-73FD397E6D90}" type="datetime1">
              <a:rPr lang="en-US" smtClean="0"/>
              <a:t>1/26/2023</a:t>
            </a:fld>
            <a:endParaRPr lang="it-IT"/>
          </a:p>
        </p:txBody>
      </p:sp>
      <p:sp>
        <p:nvSpPr>
          <p:cNvPr id="5" name="Segnaposto piè di pagina 4">
            <a:extLst>
              <a:ext uri="{FF2B5EF4-FFF2-40B4-BE49-F238E27FC236}">
                <a16:creationId xmlns:a16="http://schemas.microsoft.com/office/drawing/2014/main" id="{1F42013B-AEFE-44B9-9F64-CF939917172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2D4AEBF-4477-4FFB-BCC4-2F5A3B8BB53E}"/>
              </a:ext>
            </a:extLst>
          </p:cNvPr>
          <p:cNvSpPr>
            <a:spLocks noGrp="1"/>
          </p:cNvSpPr>
          <p:nvPr>
            <p:ph type="sldNum" sz="quarter" idx="12"/>
          </p:nvPr>
        </p:nvSpPr>
        <p:spPr/>
        <p:txBody>
          <a:bodyPr/>
          <a:lstStyle/>
          <a:p>
            <a:fld id="{7ADC2682-86E0-43EF-9663-C77056E8D387}" type="slidenum">
              <a:rPr lang="it-IT" smtClean="0"/>
              <a:t>‹#›</a:t>
            </a:fld>
            <a:endParaRPr lang="it-IT"/>
          </a:p>
        </p:txBody>
      </p:sp>
    </p:spTree>
    <p:extLst>
      <p:ext uri="{BB962C8B-B14F-4D97-AF65-F5344CB8AC3E}">
        <p14:creationId xmlns:p14="http://schemas.microsoft.com/office/powerpoint/2010/main" val="3910758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6DD324-3065-4411-A8E7-F1665D15624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A50441C-B45A-4238-B9E3-6625B29DBFF8}"/>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BED583E1-9406-4D74-AB84-2074F41CDD71}"/>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CB11B6C6-3855-44E6-90BF-788904BE9708}"/>
              </a:ext>
            </a:extLst>
          </p:cNvPr>
          <p:cNvSpPr>
            <a:spLocks noGrp="1"/>
          </p:cNvSpPr>
          <p:nvPr>
            <p:ph type="dt" sz="half" idx="10"/>
          </p:nvPr>
        </p:nvSpPr>
        <p:spPr/>
        <p:txBody>
          <a:bodyPr/>
          <a:lstStyle/>
          <a:p>
            <a:fld id="{6CA90ADD-CD77-4BCB-9ED8-4B9DABC80972}" type="datetime1">
              <a:rPr lang="en-US" smtClean="0"/>
              <a:t>1/26/2023</a:t>
            </a:fld>
            <a:endParaRPr lang="it-IT"/>
          </a:p>
        </p:txBody>
      </p:sp>
      <p:sp>
        <p:nvSpPr>
          <p:cNvPr id="6" name="Segnaposto piè di pagina 5">
            <a:extLst>
              <a:ext uri="{FF2B5EF4-FFF2-40B4-BE49-F238E27FC236}">
                <a16:creationId xmlns:a16="http://schemas.microsoft.com/office/drawing/2014/main" id="{5EA67176-40E4-4E97-B769-E9FF78097DF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1737608-4C24-4AF1-8F62-36A3ABFAFA4C}"/>
              </a:ext>
            </a:extLst>
          </p:cNvPr>
          <p:cNvSpPr>
            <a:spLocks noGrp="1"/>
          </p:cNvSpPr>
          <p:nvPr>
            <p:ph type="sldNum" sz="quarter" idx="12"/>
          </p:nvPr>
        </p:nvSpPr>
        <p:spPr/>
        <p:txBody>
          <a:bodyPr/>
          <a:lstStyle/>
          <a:p>
            <a:fld id="{7ADC2682-86E0-43EF-9663-C77056E8D387}" type="slidenum">
              <a:rPr lang="it-IT" smtClean="0"/>
              <a:t>‹#›</a:t>
            </a:fld>
            <a:endParaRPr lang="it-IT"/>
          </a:p>
        </p:txBody>
      </p:sp>
    </p:spTree>
    <p:extLst>
      <p:ext uri="{BB962C8B-B14F-4D97-AF65-F5344CB8AC3E}">
        <p14:creationId xmlns:p14="http://schemas.microsoft.com/office/powerpoint/2010/main" val="3783958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AED148-2647-46E2-89D7-5CCEADD8F7B8}"/>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405093D-A305-4F6A-9DA3-A654D9B0E9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7EFC3590-5FE0-4F11-A029-613EB9889818}"/>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3DF1ABE9-E437-4123-829E-9883526946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D5CE2512-928F-4965-8E1E-D39992EA715E}"/>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4ABA45AD-05F9-4BA8-A230-9D3C2A348F46}"/>
              </a:ext>
            </a:extLst>
          </p:cNvPr>
          <p:cNvSpPr>
            <a:spLocks noGrp="1"/>
          </p:cNvSpPr>
          <p:nvPr>
            <p:ph type="dt" sz="half" idx="10"/>
          </p:nvPr>
        </p:nvSpPr>
        <p:spPr/>
        <p:txBody>
          <a:bodyPr/>
          <a:lstStyle/>
          <a:p>
            <a:fld id="{8403D3D4-4CE9-4DBB-B1F9-2F1C007532EA}" type="datetime1">
              <a:rPr lang="en-US" smtClean="0"/>
              <a:t>1/26/2023</a:t>
            </a:fld>
            <a:endParaRPr lang="it-IT"/>
          </a:p>
        </p:txBody>
      </p:sp>
      <p:sp>
        <p:nvSpPr>
          <p:cNvPr id="8" name="Segnaposto piè di pagina 7">
            <a:extLst>
              <a:ext uri="{FF2B5EF4-FFF2-40B4-BE49-F238E27FC236}">
                <a16:creationId xmlns:a16="http://schemas.microsoft.com/office/drawing/2014/main" id="{BB100A67-B74B-4CC4-8FAC-3E2B66D883A5}"/>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E622249F-74D3-489D-8F11-66680C51B193}"/>
              </a:ext>
            </a:extLst>
          </p:cNvPr>
          <p:cNvSpPr>
            <a:spLocks noGrp="1"/>
          </p:cNvSpPr>
          <p:nvPr>
            <p:ph type="sldNum" sz="quarter" idx="12"/>
          </p:nvPr>
        </p:nvSpPr>
        <p:spPr/>
        <p:txBody>
          <a:bodyPr/>
          <a:lstStyle/>
          <a:p>
            <a:fld id="{7ADC2682-86E0-43EF-9663-C77056E8D387}" type="slidenum">
              <a:rPr lang="it-IT" smtClean="0"/>
              <a:t>‹#›</a:t>
            </a:fld>
            <a:endParaRPr lang="it-IT"/>
          </a:p>
        </p:txBody>
      </p:sp>
    </p:spTree>
    <p:extLst>
      <p:ext uri="{BB962C8B-B14F-4D97-AF65-F5344CB8AC3E}">
        <p14:creationId xmlns:p14="http://schemas.microsoft.com/office/powerpoint/2010/main" val="2861488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42433B8-B60F-43BD-BD80-6D5394058379}"/>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EEFC06A9-CC99-4B11-9F8C-EACF8E1F6CD3}"/>
              </a:ext>
            </a:extLst>
          </p:cNvPr>
          <p:cNvSpPr>
            <a:spLocks noGrp="1"/>
          </p:cNvSpPr>
          <p:nvPr>
            <p:ph type="dt" sz="half" idx="10"/>
          </p:nvPr>
        </p:nvSpPr>
        <p:spPr/>
        <p:txBody>
          <a:bodyPr/>
          <a:lstStyle/>
          <a:p>
            <a:fld id="{521DFEAF-5027-4FCE-AD42-887B7EAE8E12}" type="datetime1">
              <a:rPr lang="en-US" smtClean="0"/>
              <a:t>1/26/2023</a:t>
            </a:fld>
            <a:endParaRPr lang="it-IT"/>
          </a:p>
        </p:txBody>
      </p:sp>
      <p:sp>
        <p:nvSpPr>
          <p:cNvPr id="4" name="Segnaposto piè di pagina 3">
            <a:extLst>
              <a:ext uri="{FF2B5EF4-FFF2-40B4-BE49-F238E27FC236}">
                <a16:creationId xmlns:a16="http://schemas.microsoft.com/office/drawing/2014/main" id="{D9FF60DC-04A5-47EF-8862-1E090F91B195}"/>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DF0590AD-93EA-4727-9CC5-AB19F94494A7}"/>
              </a:ext>
            </a:extLst>
          </p:cNvPr>
          <p:cNvSpPr>
            <a:spLocks noGrp="1"/>
          </p:cNvSpPr>
          <p:nvPr>
            <p:ph type="sldNum" sz="quarter" idx="12"/>
          </p:nvPr>
        </p:nvSpPr>
        <p:spPr/>
        <p:txBody>
          <a:bodyPr/>
          <a:lstStyle/>
          <a:p>
            <a:fld id="{7ADC2682-86E0-43EF-9663-C77056E8D387}" type="slidenum">
              <a:rPr lang="it-IT" smtClean="0"/>
              <a:t>‹#›</a:t>
            </a:fld>
            <a:endParaRPr lang="it-IT"/>
          </a:p>
        </p:txBody>
      </p:sp>
    </p:spTree>
    <p:extLst>
      <p:ext uri="{BB962C8B-B14F-4D97-AF65-F5344CB8AC3E}">
        <p14:creationId xmlns:p14="http://schemas.microsoft.com/office/powerpoint/2010/main" val="2920989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5CF65D3-84BD-4979-A94F-6F5EA1F88CBA}"/>
              </a:ext>
            </a:extLst>
          </p:cNvPr>
          <p:cNvSpPr>
            <a:spLocks noGrp="1"/>
          </p:cNvSpPr>
          <p:nvPr>
            <p:ph type="dt" sz="half" idx="10"/>
          </p:nvPr>
        </p:nvSpPr>
        <p:spPr/>
        <p:txBody>
          <a:bodyPr/>
          <a:lstStyle/>
          <a:p>
            <a:fld id="{E6306B1E-134F-476E-84DD-AC0C2B1A17BF}" type="datetime1">
              <a:rPr lang="en-US" smtClean="0"/>
              <a:t>1/26/2023</a:t>
            </a:fld>
            <a:endParaRPr lang="it-IT"/>
          </a:p>
        </p:txBody>
      </p:sp>
      <p:sp>
        <p:nvSpPr>
          <p:cNvPr id="3" name="Segnaposto piè di pagina 2">
            <a:extLst>
              <a:ext uri="{FF2B5EF4-FFF2-40B4-BE49-F238E27FC236}">
                <a16:creationId xmlns:a16="http://schemas.microsoft.com/office/drawing/2014/main" id="{1B67F77F-7CF6-4C21-98F9-185807EAAA65}"/>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6CEC1CF4-B263-44F2-8498-71D19A33E0E0}"/>
              </a:ext>
            </a:extLst>
          </p:cNvPr>
          <p:cNvSpPr>
            <a:spLocks noGrp="1"/>
          </p:cNvSpPr>
          <p:nvPr>
            <p:ph type="sldNum" sz="quarter" idx="12"/>
          </p:nvPr>
        </p:nvSpPr>
        <p:spPr/>
        <p:txBody>
          <a:bodyPr/>
          <a:lstStyle/>
          <a:p>
            <a:fld id="{7ADC2682-86E0-43EF-9663-C77056E8D387}" type="slidenum">
              <a:rPr lang="it-IT" smtClean="0"/>
              <a:t>‹#›</a:t>
            </a:fld>
            <a:endParaRPr lang="it-IT"/>
          </a:p>
        </p:txBody>
      </p:sp>
    </p:spTree>
    <p:extLst>
      <p:ext uri="{BB962C8B-B14F-4D97-AF65-F5344CB8AC3E}">
        <p14:creationId xmlns:p14="http://schemas.microsoft.com/office/powerpoint/2010/main" val="3792868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B5382E-19C4-4F60-BE75-CE4A7BA15A6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E21B786-F042-4CF4-91BC-F7325C46D9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01537F49-93AC-460C-9647-0D32AAFB71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D37EC67-5894-41F8-A468-20D35E7AF3BA}"/>
              </a:ext>
            </a:extLst>
          </p:cNvPr>
          <p:cNvSpPr>
            <a:spLocks noGrp="1"/>
          </p:cNvSpPr>
          <p:nvPr>
            <p:ph type="dt" sz="half" idx="10"/>
          </p:nvPr>
        </p:nvSpPr>
        <p:spPr/>
        <p:txBody>
          <a:bodyPr/>
          <a:lstStyle/>
          <a:p>
            <a:fld id="{FDC521EA-0F3A-4A0D-811B-2B5D91761C15}" type="datetime1">
              <a:rPr lang="en-US" smtClean="0"/>
              <a:t>1/26/2023</a:t>
            </a:fld>
            <a:endParaRPr lang="it-IT"/>
          </a:p>
        </p:txBody>
      </p:sp>
      <p:sp>
        <p:nvSpPr>
          <p:cNvPr id="6" name="Segnaposto piè di pagina 5">
            <a:extLst>
              <a:ext uri="{FF2B5EF4-FFF2-40B4-BE49-F238E27FC236}">
                <a16:creationId xmlns:a16="http://schemas.microsoft.com/office/drawing/2014/main" id="{F2E6F990-8D25-4D15-8071-CDAF6F4C9DA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8CFBB1D-1B90-4438-BDDE-AE5BEDD3F0F1}"/>
              </a:ext>
            </a:extLst>
          </p:cNvPr>
          <p:cNvSpPr>
            <a:spLocks noGrp="1"/>
          </p:cNvSpPr>
          <p:nvPr>
            <p:ph type="sldNum" sz="quarter" idx="12"/>
          </p:nvPr>
        </p:nvSpPr>
        <p:spPr/>
        <p:txBody>
          <a:bodyPr/>
          <a:lstStyle/>
          <a:p>
            <a:fld id="{7ADC2682-86E0-43EF-9663-C77056E8D387}" type="slidenum">
              <a:rPr lang="it-IT" smtClean="0"/>
              <a:t>‹#›</a:t>
            </a:fld>
            <a:endParaRPr lang="it-IT"/>
          </a:p>
        </p:txBody>
      </p:sp>
    </p:spTree>
    <p:extLst>
      <p:ext uri="{BB962C8B-B14F-4D97-AF65-F5344CB8AC3E}">
        <p14:creationId xmlns:p14="http://schemas.microsoft.com/office/powerpoint/2010/main" val="507834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73270D-3994-45FB-BFD4-9366C761DF1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88969289-374E-4E21-8BD8-D5E29F8127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B3D1EED0-A576-449C-BD17-55E68D79E8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E3A9409-B1A1-4F5B-9B7A-A865923DC323}"/>
              </a:ext>
            </a:extLst>
          </p:cNvPr>
          <p:cNvSpPr>
            <a:spLocks noGrp="1"/>
          </p:cNvSpPr>
          <p:nvPr>
            <p:ph type="dt" sz="half" idx="10"/>
          </p:nvPr>
        </p:nvSpPr>
        <p:spPr/>
        <p:txBody>
          <a:bodyPr/>
          <a:lstStyle/>
          <a:p>
            <a:fld id="{C6C47D58-331D-40B1-A0C1-1237A14BD153}" type="datetime1">
              <a:rPr lang="en-US" smtClean="0"/>
              <a:t>1/26/2023</a:t>
            </a:fld>
            <a:endParaRPr lang="it-IT"/>
          </a:p>
        </p:txBody>
      </p:sp>
      <p:sp>
        <p:nvSpPr>
          <p:cNvPr id="6" name="Segnaposto piè di pagina 5">
            <a:extLst>
              <a:ext uri="{FF2B5EF4-FFF2-40B4-BE49-F238E27FC236}">
                <a16:creationId xmlns:a16="http://schemas.microsoft.com/office/drawing/2014/main" id="{01A6B0F2-8A9F-40D8-A005-23DA12DB6EF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245561D-DDD1-4C4C-A0A6-7E1E61946504}"/>
              </a:ext>
            </a:extLst>
          </p:cNvPr>
          <p:cNvSpPr>
            <a:spLocks noGrp="1"/>
          </p:cNvSpPr>
          <p:nvPr>
            <p:ph type="sldNum" sz="quarter" idx="12"/>
          </p:nvPr>
        </p:nvSpPr>
        <p:spPr/>
        <p:txBody>
          <a:bodyPr/>
          <a:lstStyle/>
          <a:p>
            <a:fld id="{7ADC2682-86E0-43EF-9663-C77056E8D387}" type="slidenum">
              <a:rPr lang="it-IT" smtClean="0"/>
              <a:t>‹#›</a:t>
            </a:fld>
            <a:endParaRPr lang="it-IT"/>
          </a:p>
        </p:txBody>
      </p:sp>
    </p:spTree>
    <p:extLst>
      <p:ext uri="{BB962C8B-B14F-4D97-AF65-F5344CB8AC3E}">
        <p14:creationId xmlns:p14="http://schemas.microsoft.com/office/powerpoint/2010/main" val="781282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magine 3" descr="Immagine che contiene clipart&#10;&#10;Descrizione generata automaticamente">
            <a:extLst>
              <a:ext uri="{FF2B5EF4-FFF2-40B4-BE49-F238E27FC236}">
                <a16:creationId xmlns:a16="http://schemas.microsoft.com/office/drawing/2014/main" id="{CD70090F-8BC8-402E-B289-91AA071EF05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803194" y="7678"/>
            <a:ext cx="2388806" cy="627062"/>
          </a:xfrm>
          <a:prstGeom prst="rect">
            <a:avLst/>
          </a:prstGeom>
          <a:ln w="12700">
            <a:noFill/>
          </a:ln>
        </p:spPr>
      </p:pic>
      <p:sp>
        <p:nvSpPr>
          <p:cNvPr id="2" name="Segnaposto titolo 1">
            <a:extLst>
              <a:ext uri="{FF2B5EF4-FFF2-40B4-BE49-F238E27FC236}">
                <a16:creationId xmlns:a16="http://schemas.microsoft.com/office/drawing/2014/main" id="{682A18EB-3646-4DF6-96AB-7AB1EA428B48}"/>
              </a:ext>
            </a:extLst>
          </p:cNvPr>
          <p:cNvSpPr>
            <a:spLocks noGrp="1"/>
          </p:cNvSpPr>
          <p:nvPr>
            <p:ph type="title"/>
          </p:nvPr>
        </p:nvSpPr>
        <p:spPr>
          <a:xfrm>
            <a:off x="838200" y="634740"/>
            <a:ext cx="10515600" cy="1055948"/>
          </a:xfrm>
          <a:prstGeom prst="rect">
            <a:avLst/>
          </a:prstGeom>
        </p:spPr>
        <p:txBody>
          <a:bodyPr vert="horz" lIns="91440" tIns="45720" rIns="91440" bIns="45720" rtlCol="0" anchor="ctr">
            <a:norm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038B7FB0-0F27-4683-BF57-8BE41D0E85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718A4E60-CA63-42AE-92B5-C999640DB1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3D4888"/>
                </a:solidFill>
              </a:defRPr>
            </a:lvl1pPr>
          </a:lstStyle>
          <a:p>
            <a:fld id="{90F22D52-6D45-40A7-A171-7E58B6603C06}" type="datetime1">
              <a:rPr lang="en-US" smtClean="0"/>
              <a:t>1/26/2023</a:t>
            </a:fld>
            <a:endParaRPr lang="it-IT" dirty="0"/>
          </a:p>
        </p:txBody>
      </p:sp>
      <p:sp>
        <p:nvSpPr>
          <p:cNvPr id="5" name="Segnaposto piè di pagina 4">
            <a:extLst>
              <a:ext uri="{FF2B5EF4-FFF2-40B4-BE49-F238E27FC236}">
                <a16:creationId xmlns:a16="http://schemas.microsoft.com/office/drawing/2014/main" id="{9736839B-8FF1-49DC-83FB-25BB2E9F97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3D4888"/>
                </a:solidFill>
              </a:defRPr>
            </a:lvl1pPr>
          </a:lstStyle>
          <a:p>
            <a:endParaRPr lang="it-IT" dirty="0"/>
          </a:p>
        </p:txBody>
      </p:sp>
      <p:sp>
        <p:nvSpPr>
          <p:cNvPr id="6" name="Segnaposto numero diapositiva 5">
            <a:extLst>
              <a:ext uri="{FF2B5EF4-FFF2-40B4-BE49-F238E27FC236}">
                <a16:creationId xmlns:a16="http://schemas.microsoft.com/office/drawing/2014/main" id="{9A55F0AE-D811-491E-B64E-20492DABE9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3D4888"/>
                </a:solidFill>
              </a:defRPr>
            </a:lvl1pPr>
          </a:lstStyle>
          <a:p>
            <a:fld id="{7ADC2682-86E0-43EF-9663-C77056E8D387}" type="slidenum">
              <a:rPr lang="it-IT" smtClean="0"/>
              <a:pPr/>
              <a:t>‹#›</a:t>
            </a:fld>
            <a:endParaRPr lang="it-IT" dirty="0"/>
          </a:p>
        </p:txBody>
      </p:sp>
    </p:spTree>
    <p:extLst>
      <p:ext uri="{BB962C8B-B14F-4D97-AF65-F5344CB8AC3E}">
        <p14:creationId xmlns:p14="http://schemas.microsoft.com/office/powerpoint/2010/main" val="1989466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p:txStyles>
    <p:titleStyle>
      <a:lvl1pPr algn="l" defTabSz="914400" rtl="0" eaLnBrk="1" latinLnBrk="0" hangingPunct="1">
        <a:lnSpc>
          <a:spcPct val="90000"/>
        </a:lnSpc>
        <a:spcBef>
          <a:spcPct val="0"/>
        </a:spcBef>
        <a:buNone/>
        <a:defRPr sz="4400" b="1" kern="1200">
          <a:solidFill>
            <a:srgbClr val="3D4888"/>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D488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D488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D488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D488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D488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604D8-36CA-4CA4-81FF-BB6FCF54979A}"/>
              </a:ext>
            </a:extLst>
          </p:cNvPr>
          <p:cNvSpPr>
            <a:spLocks noGrp="1"/>
          </p:cNvSpPr>
          <p:nvPr>
            <p:ph type="ctrTitle"/>
          </p:nvPr>
        </p:nvSpPr>
        <p:spPr>
          <a:xfrm>
            <a:off x="1524000" y="2121166"/>
            <a:ext cx="9144000" cy="1890997"/>
          </a:xfrm>
        </p:spPr>
        <p:txBody>
          <a:bodyPr/>
          <a:lstStyle/>
          <a:p>
            <a:r>
              <a:rPr lang="en-US" b="1" dirty="0"/>
              <a:t>Reminders</a:t>
            </a:r>
          </a:p>
        </p:txBody>
      </p:sp>
      <p:sp>
        <p:nvSpPr>
          <p:cNvPr id="4" name="Text Placeholder 3">
            <a:extLst>
              <a:ext uri="{FF2B5EF4-FFF2-40B4-BE49-F238E27FC236}">
                <a16:creationId xmlns:a16="http://schemas.microsoft.com/office/drawing/2014/main" id="{49AC6A6D-A10E-493E-836E-D0E9C7C58259}"/>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033855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6B4EAF-0326-696B-25EB-6D5796DC1421}"/>
              </a:ext>
            </a:extLst>
          </p:cNvPr>
          <p:cNvSpPr>
            <a:spLocks noGrp="1"/>
          </p:cNvSpPr>
          <p:nvPr>
            <p:ph type="dt" sz="half" idx="10"/>
          </p:nvPr>
        </p:nvSpPr>
        <p:spPr/>
        <p:txBody>
          <a:bodyPr/>
          <a:lstStyle/>
          <a:p>
            <a:fld id="{987866C6-9788-46EE-A644-812F08EA35E8}" type="datetime1">
              <a:rPr lang="en-US" smtClean="0"/>
              <a:t>1/26/2023</a:t>
            </a:fld>
            <a:endParaRPr lang="it-IT"/>
          </a:p>
        </p:txBody>
      </p:sp>
      <p:sp>
        <p:nvSpPr>
          <p:cNvPr id="5" name="Slide Number Placeholder 4">
            <a:extLst>
              <a:ext uri="{FF2B5EF4-FFF2-40B4-BE49-F238E27FC236}">
                <a16:creationId xmlns:a16="http://schemas.microsoft.com/office/drawing/2014/main" id="{EF7A59CE-83D6-C169-79C7-472A60ADC54B}"/>
              </a:ext>
            </a:extLst>
          </p:cNvPr>
          <p:cNvSpPr>
            <a:spLocks noGrp="1"/>
          </p:cNvSpPr>
          <p:nvPr>
            <p:ph type="sldNum" sz="quarter" idx="12"/>
          </p:nvPr>
        </p:nvSpPr>
        <p:spPr/>
        <p:txBody>
          <a:bodyPr/>
          <a:lstStyle/>
          <a:p>
            <a:fld id="{7ADC2682-86E0-43EF-9663-C77056E8D387}" type="slidenum">
              <a:rPr lang="it-IT" smtClean="0"/>
              <a:t>2</a:t>
            </a:fld>
            <a:endParaRPr lang="it-IT"/>
          </a:p>
        </p:txBody>
      </p:sp>
      <p:grpSp>
        <p:nvGrpSpPr>
          <p:cNvPr id="9" name="Group 8">
            <a:extLst>
              <a:ext uri="{FF2B5EF4-FFF2-40B4-BE49-F238E27FC236}">
                <a16:creationId xmlns:a16="http://schemas.microsoft.com/office/drawing/2014/main" id="{B61BE1CD-0FE3-527E-93FF-77286671E1F7}"/>
              </a:ext>
            </a:extLst>
          </p:cNvPr>
          <p:cNvGrpSpPr/>
          <p:nvPr/>
        </p:nvGrpSpPr>
        <p:grpSpPr>
          <a:xfrm>
            <a:off x="235712" y="579120"/>
            <a:ext cx="11844528" cy="5391370"/>
            <a:chOff x="235712" y="579120"/>
            <a:chExt cx="11844528" cy="5391370"/>
          </a:xfrm>
        </p:grpSpPr>
        <p:pic>
          <p:nvPicPr>
            <p:cNvPr id="7" name="Picture 6">
              <a:extLst>
                <a:ext uri="{FF2B5EF4-FFF2-40B4-BE49-F238E27FC236}">
                  <a16:creationId xmlns:a16="http://schemas.microsoft.com/office/drawing/2014/main" id="{36809F55-B4EF-BAED-BF2A-34E12B5328C6}"/>
                </a:ext>
              </a:extLst>
            </p:cNvPr>
            <p:cNvPicPr>
              <a:picLocks noChangeAspect="1"/>
            </p:cNvPicPr>
            <p:nvPr/>
          </p:nvPicPr>
          <p:blipFill>
            <a:blip r:embed="rId2"/>
            <a:stretch>
              <a:fillRect/>
            </a:stretch>
          </p:blipFill>
          <p:spPr>
            <a:xfrm>
              <a:off x="235712" y="887510"/>
              <a:ext cx="11720576" cy="5082980"/>
            </a:xfrm>
            <a:prstGeom prst="rect">
              <a:avLst/>
            </a:prstGeom>
          </p:spPr>
        </p:pic>
        <p:sp>
          <p:nvSpPr>
            <p:cNvPr id="8" name="Rectangle 7">
              <a:extLst>
                <a:ext uri="{FF2B5EF4-FFF2-40B4-BE49-F238E27FC236}">
                  <a16:creationId xmlns:a16="http://schemas.microsoft.com/office/drawing/2014/main" id="{44E2A7C6-ABB8-46F5-12FB-2D3CF8AE29EE}"/>
                </a:ext>
              </a:extLst>
            </p:cNvPr>
            <p:cNvSpPr/>
            <p:nvPr/>
          </p:nvSpPr>
          <p:spPr>
            <a:xfrm>
              <a:off x="9794240" y="579120"/>
              <a:ext cx="2286000" cy="782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3457635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E61E08C-EE8A-5326-B5C7-6F440E51CB23}"/>
              </a:ext>
            </a:extLst>
          </p:cNvPr>
          <p:cNvSpPr>
            <a:spLocks noGrp="1"/>
          </p:cNvSpPr>
          <p:nvPr>
            <p:ph type="dt" sz="half" idx="10"/>
          </p:nvPr>
        </p:nvSpPr>
        <p:spPr/>
        <p:txBody>
          <a:bodyPr/>
          <a:lstStyle/>
          <a:p>
            <a:fld id="{987866C6-9788-46EE-A644-812F08EA35E8}" type="datetime1">
              <a:rPr lang="en-US" smtClean="0"/>
              <a:t>1/26/2023</a:t>
            </a:fld>
            <a:endParaRPr lang="it-IT"/>
          </a:p>
        </p:txBody>
      </p:sp>
      <p:sp>
        <p:nvSpPr>
          <p:cNvPr id="5" name="Slide Number Placeholder 4">
            <a:extLst>
              <a:ext uri="{FF2B5EF4-FFF2-40B4-BE49-F238E27FC236}">
                <a16:creationId xmlns:a16="http://schemas.microsoft.com/office/drawing/2014/main" id="{19535D6F-BE80-41D5-629D-C34AB80379A2}"/>
              </a:ext>
            </a:extLst>
          </p:cNvPr>
          <p:cNvSpPr>
            <a:spLocks noGrp="1"/>
          </p:cNvSpPr>
          <p:nvPr>
            <p:ph type="sldNum" sz="quarter" idx="12"/>
          </p:nvPr>
        </p:nvSpPr>
        <p:spPr/>
        <p:txBody>
          <a:bodyPr/>
          <a:lstStyle/>
          <a:p>
            <a:fld id="{7ADC2682-86E0-43EF-9663-C77056E8D387}" type="slidenum">
              <a:rPr lang="it-IT" smtClean="0"/>
              <a:t>3</a:t>
            </a:fld>
            <a:endParaRPr lang="it-IT"/>
          </a:p>
        </p:txBody>
      </p:sp>
      <p:pic>
        <p:nvPicPr>
          <p:cNvPr id="7" name="Picture 6">
            <a:extLst>
              <a:ext uri="{FF2B5EF4-FFF2-40B4-BE49-F238E27FC236}">
                <a16:creationId xmlns:a16="http://schemas.microsoft.com/office/drawing/2014/main" id="{3A1DEAC5-48E5-678E-7AC5-63CA39384E57}"/>
              </a:ext>
            </a:extLst>
          </p:cNvPr>
          <p:cNvPicPr>
            <a:picLocks noChangeAspect="1"/>
          </p:cNvPicPr>
          <p:nvPr/>
        </p:nvPicPr>
        <p:blipFill>
          <a:blip r:embed="rId2"/>
          <a:stretch>
            <a:fillRect/>
          </a:stretch>
        </p:blipFill>
        <p:spPr>
          <a:xfrm>
            <a:off x="25400" y="160753"/>
            <a:ext cx="7971211" cy="6195597"/>
          </a:xfrm>
          <a:prstGeom prst="rect">
            <a:avLst/>
          </a:prstGeom>
        </p:spPr>
      </p:pic>
      <p:sp>
        <p:nvSpPr>
          <p:cNvPr id="8" name="TextBox 7">
            <a:extLst>
              <a:ext uri="{FF2B5EF4-FFF2-40B4-BE49-F238E27FC236}">
                <a16:creationId xmlns:a16="http://schemas.microsoft.com/office/drawing/2014/main" id="{9529E8E4-8B28-DE73-F178-671C6C76EAA5}"/>
              </a:ext>
            </a:extLst>
          </p:cNvPr>
          <p:cNvSpPr txBox="1"/>
          <p:nvPr/>
        </p:nvSpPr>
        <p:spPr>
          <a:xfrm>
            <a:off x="8158480" y="1147563"/>
            <a:ext cx="3495040" cy="4832092"/>
          </a:xfrm>
          <a:prstGeom prst="rect">
            <a:avLst/>
          </a:prstGeom>
          <a:noFill/>
        </p:spPr>
        <p:txBody>
          <a:bodyPr wrap="square" rtlCol="0">
            <a:spAutoFit/>
          </a:bodyPr>
          <a:lstStyle/>
          <a:p>
            <a:pPr marL="285750" indent="-285750">
              <a:buFont typeface="Arial" panose="020B0604020202020204" pitchFamily="34" charset="0"/>
              <a:buChar char="•"/>
            </a:pPr>
            <a:r>
              <a:rPr lang="it-IT" sz="2800" dirty="0"/>
              <a:t>Paper copy in </a:t>
            </a:r>
            <a:r>
              <a:rPr lang="it-IT" sz="2800" dirty="0" err="1"/>
              <a:t>your</a:t>
            </a:r>
            <a:r>
              <a:rPr lang="it-IT" sz="2800" dirty="0"/>
              <a:t> conference </a:t>
            </a:r>
            <a:r>
              <a:rPr lang="it-IT" sz="2800" dirty="0" err="1"/>
              <a:t>bag</a:t>
            </a:r>
            <a:endParaRPr lang="it-IT" sz="2800" dirty="0"/>
          </a:p>
          <a:p>
            <a:pPr marL="285750" indent="-285750">
              <a:buFont typeface="Arial" panose="020B0604020202020204" pitchFamily="34" charset="0"/>
              <a:buChar char="•"/>
            </a:pPr>
            <a:r>
              <a:rPr lang="it-IT" sz="2800" dirty="0" err="1"/>
              <a:t>If</a:t>
            </a:r>
            <a:r>
              <a:rPr lang="it-IT" sz="2800" dirty="0"/>
              <a:t> </a:t>
            </a:r>
            <a:r>
              <a:rPr lang="it-IT" sz="2800" dirty="0" err="1"/>
              <a:t>you</a:t>
            </a:r>
            <a:r>
              <a:rPr lang="it-IT" sz="2800" dirty="0"/>
              <a:t> </a:t>
            </a:r>
            <a:r>
              <a:rPr lang="it-IT" sz="2800" dirty="0" err="1"/>
              <a:t>need</a:t>
            </a:r>
            <a:r>
              <a:rPr lang="it-IT" sz="2800" dirty="0"/>
              <a:t> a new </a:t>
            </a:r>
            <a:r>
              <a:rPr lang="it-IT" sz="2800" dirty="0" err="1"/>
              <a:t>questionnaire</a:t>
            </a:r>
            <a:r>
              <a:rPr lang="it-IT" sz="2800" dirty="0"/>
              <a:t>, some are </a:t>
            </a:r>
            <a:r>
              <a:rPr lang="it-IT" sz="2800" dirty="0" err="1"/>
              <a:t>available</a:t>
            </a:r>
            <a:r>
              <a:rPr lang="it-IT" sz="2800" dirty="0"/>
              <a:t> </a:t>
            </a:r>
            <a:r>
              <a:rPr lang="it-IT" sz="2800" dirty="0" err="1"/>
              <a:t>at</a:t>
            </a:r>
            <a:r>
              <a:rPr lang="it-IT" sz="2800" dirty="0"/>
              <a:t> the </a:t>
            </a:r>
            <a:r>
              <a:rPr lang="it-IT" sz="2800" dirty="0" err="1"/>
              <a:t>entrance</a:t>
            </a:r>
            <a:r>
              <a:rPr lang="it-IT" sz="2800" dirty="0"/>
              <a:t> desk</a:t>
            </a:r>
          </a:p>
          <a:p>
            <a:pPr marL="285750" indent="-285750">
              <a:buFont typeface="Arial" panose="020B0604020202020204" pitchFamily="34" charset="0"/>
              <a:buChar char="•"/>
            </a:pPr>
            <a:r>
              <a:rPr lang="it-IT" sz="2800" dirty="0" err="1"/>
              <a:t>We</a:t>
            </a:r>
            <a:r>
              <a:rPr lang="it-IT" sz="2800" dirty="0"/>
              <a:t> </a:t>
            </a:r>
            <a:r>
              <a:rPr lang="it-IT" sz="2800" dirty="0" err="1"/>
              <a:t>ask</a:t>
            </a:r>
            <a:r>
              <a:rPr lang="it-IT" sz="2800" dirty="0"/>
              <a:t> </a:t>
            </a:r>
            <a:r>
              <a:rPr lang="it-IT" sz="2800" dirty="0" err="1"/>
              <a:t>you</a:t>
            </a:r>
            <a:r>
              <a:rPr lang="it-IT" sz="2800" dirty="0"/>
              <a:t> to complete </a:t>
            </a:r>
            <a:r>
              <a:rPr lang="it-IT" sz="2800" dirty="0" err="1"/>
              <a:t>it</a:t>
            </a:r>
            <a:r>
              <a:rPr lang="it-IT" sz="2800" dirty="0"/>
              <a:t> (</a:t>
            </a:r>
            <a:r>
              <a:rPr lang="it-IT" sz="2800" dirty="0" err="1"/>
              <a:t>also</a:t>
            </a:r>
            <a:r>
              <a:rPr lang="it-IT" sz="2800" dirty="0"/>
              <a:t> MICADO Partners) and </a:t>
            </a:r>
            <a:r>
              <a:rPr lang="it-IT" sz="2800" dirty="0" err="1"/>
              <a:t>return</a:t>
            </a:r>
            <a:r>
              <a:rPr lang="it-IT" sz="2800" dirty="0"/>
              <a:t> </a:t>
            </a:r>
            <a:r>
              <a:rPr lang="it-IT" sz="2800" dirty="0" err="1"/>
              <a:t>it</a:t>
            </a:r>
            <a:r>
              <a:rPr lang="it-IT" sz="2800" dirty="0"/>
              <a:t> </a:t>
            </a:r>
            <a:r>
              <a:rPr lang="it-IT" sz="2800" dirty="0" err="1"/>
              <a:t>before</a:t>
            </a:r>
            <a:r>
              <a:rPr lang="it-IT" sz="2800" dirty="0"/>
              <a:t> the end of the day</a:t>
            </a:r>
          </a:p>
        </p:txBody>
      </p:sp>
    </p:spTree>
    <p:extLst>
      <p:ext uri="{BB962C8B-B14F-4D97-AF65-F5344CB8AC3E}">
        <p14:creationId xmlns:p14="http://schemas.microsoft.com/office/powerpoint/2010/main" val="2638059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52942004"/>
      </p:ext>
    </p:extLst>
  </p:cSld>
  <p:clrMapOvr>
    <a:masterClrMapping/>
  </p:clrMapOvr>
</p:sld>
</file>

<file path=ppt/theme/theme1.xml><?xml version="1.0" encoding="utf-8"?>
<a:theme xmlns:a="http://schemas.openxmlformats.org/drawingml/2006/main" name="Tema di Offic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f320f68-ce75-474d-bf54-e39d1cb7bd13">
      <Terms xmlns="http://schemas.microsoft.com/office/infopath/2007/PartnerControls"/>
    </lcf76f155ced4ddcb4097134ff3c332f>
    <PublishingExpirationDate xmlns="http://schemas.microsoft.com/sharepoint/v3" xsi:nil="true"/>
    <PublishingStartDate xmlns="http://schemas.microsoft.com/sharepoint/v3" xsi:nil="true"/>
    <TaxCatchAll xmlns="4c7cbcef-1d42-4c83-8db4-a2148b9fdf5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BA545CD174CB64E9980BEDD9F8DB74F" ma:contentTypeVersion="17" ma:contentTypeDescription="Create a new document." ma:contentTypeScope="" ma:versionID="86b0d72d8a00ab480ad52a3fe8de9a9d">
  <xsd:schema xmlns:xsd="http://www.w3.org/2001/XMLSchema" xmlns:xs="http://www.w3.org/2001/XMLSchema" xmlns:p="http://schemas.microsoft.com/office/2006/metadata/properties" xmlns:ns1="http://schemas.microsoft.com/sharepoint/v3" xmlns:ns2="1f320f68-ce75-474d-bf54-e39d1cb7bd13" xmlns:ns3="4c7cbcef-1d42-4c83-8db4-a2148b9fdf59" targetNamespace="http://schemas.microsoft.com/office/2006/metadata/properties" ma:root="true" ma:fieldsID="7f6b2d59b9fdf64bc7b1a41cee886218" ns1:_="" ns2:_="" ns3:_="">
    <xsd:import namespace="http://schemas.microsoft.com/sharepoint/v3"/>
    <xsd:import namespace="1f320f68-ce75-474d-bf54-e39d1cb7bd13"/>
    <xsd:import namespace="4c7cbcef-1d42-4c83-8db4-a2148b9fdf59"/>
    <xsd:element name="properties">
      <xsd:complexType>
        <xsd:sequence>
          <xsd:element name="documentManagement">
            <xsd:complexType>
              <xsd:all>
                <xsd:element ref="ns2:MediaServiceMetadata" minOccurs="0"/>
                <xsd:element ref="ns2:MediaServiceFastMetadata" minOccurs="0"/>
                <xsd:element ref="ns1:PublishingStartDate" minOccurs="0"/>
                <xsd:element ref="ns1:PublishingExpirationDate"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OCR"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f320f68-ce75-474d-bf54-e39d1cb7bd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OCR" ma:index="21" nillable="true" ma:displayName="Extracted Text" ma:internalName="MediaServiceOCR"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0d222b13-81c1-48d1-911b-b9a13507d0e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c7cbcef-1d42-4c83-8db4-a2148b9fdf5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a18c883c-d95b-4ab4-9101-e30a28413a00}" ma:internalName="TaxCatchAll" ma:showField="CatchAllData" ma:web="4c7cbcef-1d42-4c83-8db4-a2148b9fdf5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F82687-BCF2-46FB-9EFA-0614EE9E1797}">
  <ds:schemaRefs>
    <ds:schemaRef ds:uri="http://schemas.microsoft.com/sharepoint/v3/contenttype/forms"/>
  </ds:schemaRefs>
</ds:datastoreItem>
</file>

<file path=customXml/itemProps2.xml><?xml version="1.0" encoding="utf-8"?>
<ds:datastoreItem xmlns:ds="http://schemas.openxmlformats.org/officeDocument/2006/customXml" ds:itemID="{3339F5CA-4FB7-43C3-B36C-D5380698E1D4}">
  <ds:schemaRefs>
    <ds:schemaRef ds:uri="http://www.w3.org/XML/1998/namespace"/>
    <ds:schemaRef ds:uri="http://purl.org/dc/elements/1.1/"/>
    <ds:schemaRef ds:uri="4c7cbcef-1d42-4c83-8db4-a2148b9fdf59"/>
    <ds:schemaRef ds:uri="http://schemas.openxmlformats.org/package/2006/metadata/core-properties"/>
    <ds:schemaRef ds:uri="http://schemas.microsoft.com/office/2006/documentManagement/types"/>
    <ds:schemaRef ds:uri="http://schemas.microsoft.com/sharepoint/v3"/>
    <ds:schemaRef ds:uri="http://schemas.microsoft.com/office/infopath/2007/PartnerControls"/>
    <ds:schemaRef ds:uri="http://schemas.microsoft.com/office/2006/metadata/properties"/>
    <ds:schemaRef ds:uri="1f320f68-ce75-474d-bf54-e39d1cb7bd13"/>
    <ds:schemaRef ds:uri="http://purl.org/dc/dcmitype/"/>
    <ds:schemaRef ds:uri="http://purl.org/dc/terms/"/>
  </ds:schemaRefs>
</ds:datastoreItem>
</file>

<file path=customXml/itemProps3.xml><?xml version="1.0" encoding="utf-8"?>
<ds:datastoreItem xmlns:ds="http://schemas.openxmlformats.org/officeDocument/2006/customXml" ds:itemID="{8FC08453-235B-44C3-96F5-E7FF3E5131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f320f68-ce75-474d-bf54-e39d1cb7bd13"/>
    <ds:schemaRef ds:uri="4c7cbcef-1d42-4c83-8db4-a2148b9fdf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219</TotalTime>
  <Words>45</Words>
  <Application>Microsoft Office PowerPoint</Application>
  <PresentationFormat>Widescreen</PresentationFormat>
  <Paragraphs>8</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Tw Cen MT</vt:lpstr>
      <vt:lpstr>Tema di Office</vt:lpstr>
      <vt:lpstr>Reminders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MICADO presentation</dc:title>
  <dc:creator>Alessandro Iovene</dc:creator>
  <cp:lastModifiedBy>Erica Fanchini</cp:lastModifiedBy>
  <cp:revision>124</cp:revision>
  <dcterms:created xsi:type="dcterms:W3CDTF">2019-05-22T13:01:30Z</dcterms:created>
  <dcterms:modified xsi:type="dcterms:W3CDTF">2023-01-26T09:47:35Z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0x0101004BA545CD174CB64E9980BEDD9F8DB74F</vt:lpwstr>
  </property>
  <property fmtid="{D5CDD505-2E9C-101B-9397-08002B2CF9AE}" pid="3" name="MediaServiceImageTags">
    <vt:lpwstr/>
  </property>
</Properties>
</file>