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9"/>
  </p:notesMasterIdLst>
  <p:sldIdLst>
    <p:sldId id="256" r:id="rId5"/>
    <p:sldId id="261" r:id="rId6"/>
    <p:sldId id="264" r:id="rId7"/>
    <p:sldId id="258" r:id="rId8"/>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uigi Lepore" initials="ENE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D488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85"/>
    <p:restoredTop sz="94660"/>
  </p:normalViewPr>
  <p:slideViewPr>
    <p:cSldViewPr snapToGrid="0">
      <p:cViewPr varScale="1">
        <p:scale>
          <a:sx n="75" d="100"/>
          <a:sy n="75" d="100"/>
        </p:scale>
        <p:origin x="926" y="43"/>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5D963A-C02A-44B3-810A-2B1D32A19381}" type="datetimeFigureOut">
              <a:rPr lang="it-IT" smtClean="0"/>
              <a:t>25/01/2023</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CE8E29-AD91-4DE6-A5E4-47F1DFC66592}" type="slidenum">
              <a:rPr lang="it-IT" smtClean="0"/>
              <a:t>‹#›</a:t>
            </a:fld>
            <a:endParaRPr lang="it-IT"/>
          </a:p>
        </p:txBody>
      </p:sp>
    </p:spTree>
    <p:extLst>
      <p:ext uri="{BB962C8B-B14F-4D97-AF65-F5344CB8AC3E}">
        <p14:creationId xmlns:p14="http://schemas.microsoft.com/office/powerpoint/2010/main" val="14350348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g"/><Relationship Id="rId7" Type="http://schemas.openxmlformats.org/officeDocument/2006/relationships/image" Target="../media/image8.png"/><Relationship Id="rId12"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jpeg"/><Relationship Id="rId11" Type="http://schemas.openxmlformats.org/officeDocument/2006/relationships/image" Target="../media/image11.png"/><Relationship Id="rId5" Type="http://schemas.openxmlformats.org/officeDocument/2006/relationships/image" Target="../media/image6.jpeg"/><Relationship Id="rId10" Type="http://schemas.openxmlformats.org/officeDocument/2006/relationships/image" Target="../media/image2.png"/><Relationship Id="rId4" Type="http://schemas.openxmlformats.org/officeDocument/2006/relationships/image" Target="../media/image5.png"/><Relationship Id="rId9" Type="http://schemas.openxmlformats.org/officeDocument/2006/relationships/image" Target="../media/image10.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3921D9B-5643-4592-AA97-B6966770A29C}"/>
              </a:ext>
            </a:extLst>
          </p:cNvPr>
          <p:cNvSpPr>
            <a:spLocks noGrp="1"/>
          </p:cNvSpPr>
          <p:nvPr>
            <p:ph type="ctrTitle"/>
          </p:nvPr>
        </p:nvSpPr>
        <p:spPr>
          <a:xfrm>
            <a:off x="1524000" y="2236126"/>
            <a:ext cx="9144000" cy="1765570"/>
          </a:xfrm>
        </p:spPr>
        <p:txBody>
          <a:bodyPr anchor="b"/>
          <a:lstStyle>
            <a:lvl1pPr algn="ctr">
              <a:defRPr sz="6000" b="1"/>
            </a:lvl1pPr>
          </a:lstStyle>
          <a:p>
            <a:r>
              <a:rPr lang="it-IT" dirty="0"/>
              <a:t>Fare clic per modificare lo stile del titolo dello schema</a:t>
            </a:r>
          </a:p>
        </p:txBody>
      </p:sp>
      <p:sp>
        <p:nvSpPr>
          <p:cNvPr id="17" name="Rettangolo 47">
            <a:extLst>
              <a:ext uri="{FF2B5EF4-FFF2-40B4-BE49-F238E27FC236}">
                <a16:creationId xmlns:a16="http://schemas.microsoft.com/office/drawing/2014/main" id="{F4EA2CBF-BC4B-4803-A8BB-002B8C8BA441}"/>
              </a:ext>
            </a:extLst>
          </p:cNvPr>
          <p:cNvSpPr/>
          <p:nvPr userDrawn="1"/>
        </p:nvSpPr>
        <p:spPr>
          <a:xfrm>
            <a:off x="162621" y="6371951"/>
            <a:ext cx="11866758" cy="384721"/>
          </a:xfrm>
          <a:prstGeom prst="rect">
            <a:avLst/>
          </a:prstGeom>
        </p:spPr>
        <p:txBody>
          <a:bodyPr wrap="square">
            <a:spAutoFit/>
          </a:bodyPr>
          <a:lstStyle/>
          <a:p>
            <a:pPr lvl="0" algn="ctr">
              <a:defRPr/>
            </a:pPr>
            <a:r>
              <a:rPr lang="en-GB" sz="950" b="1" spc="150" dirty="0">
                <a:solidFill>
                  <a:schemeClr val="tx2"/>
                </a:solidFill>
              </a:rPr>
              <a:t>CONFIDENTIAL. This document has been produced under Grant Agreement </a:t>
            </a:r>
            <a:r>
              <a:rPr lang="it-IT" sz="950" b="1" spc="150" dirty="0">
                <a:solidFill>
                  <a:schemeClr val="tx2"/>
                </a:solidFill>
              </a:rPr>
              <a:t>847641</a:t>
            </a:r>
            <a:r>
              <a:rPr lang="en-GB" sz="950" b="1" spc="150" dirty="0">
                <a:solidFill>
                  <a:schemeClr val="tx2"/>
                </a:solidFill>
              </a:rPr>
              <a:t>. This document and its contents remain the property of the beneficiaries of the MICADO Consortium and may not be distributed or reproduced without the express written approval of the MICADO Coordinator, CAEN </a:t>
            </a:r>
            <a:r>
              <a:rPr lang="en-GB" sz="950" b="1" spc="150" dirty="0" err="1">
                <a:solidFill>
                  <a:schemeClr val="tx2"/>
                </a:solidFill>
              </a:rPr>
              <a:t>SpA</a:t>
            </a:r>
            <a:r>
              <a:rPr lang="en-GB" sz="950" b="1" spc="150" dirty="0">
                <a:solidFill>
                  <a:schemeClr val="tx2"/>
                </a:solidFill>
              </a:rPr>
              <a:t>.</a:t>
            </a:r>
          </a:p>
        </p:txBody>
      </p:sp>
      <p:pic>
        <p:nvPicPr>
          <p:cNvPr id="5" name="Immagine 3" descr="Immagine che contiene clipart&#10;&#10;Descrizione generata automaticamente">
            <a:extLst>
              <a:ext uri="{FF2B5EF4-FFF2-40B4-BE49-F238E27FC236}">
                <a16:creationId xmlns:a16="http://schemas.microsoft.com/office/drawing/2014/main" id="{0D7960CC-A473-490A-ACF0-1D50529E557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95180" y="617435"/>
            <a:ext cx="5882640" cy="1544194"/>
          </a:xfrm>
          <a:prstGeom prst="rect">
            <a:avLst/>
          </a:prstGeom>
          <a:ln w="12700">
            <a:noFill/>
          </a:ln>
        </p:spPr>
      </p:pic>
      <p:grpSp>
        <p:nvGrpSpPr>
          <p:cNvPr id="14" name="Group 13">
            <a:extLst>
              <a:ext uri="{FF2B5EF4-FFF2-40B4-BE49-F238E27FC236}">
                <a16:creationId xmlns:a16="http://schemas.microsoft.com/office/drawing/2014/main" id="{053A54A1-98CA-4336-A149-E3E1A3AAFA7A}"/>
              </a:ext>
            </a:extLst>
          </p:cNvPr>
          <p:cNvGrpSpPr/>
          <p:nvPr userDrawn="1"/>
        </p:nvGrpSpPr>
        <p:grpSpPr>
          <a:xfrm>
            <a:off x="2539346" y="4397258"/>
            <a:ext cx="6755863" cy="1063885"/>
            <a:chOff x="2690553" y="4621874"/>
            <a:chExt cx="6810896" cy="1063885"/>
          </a:xfrm>
        </p:grpSpPr>
        <p:sp>
          <p:nvSpPr>
            <p:cNvPr id="7" name="Speech Bubble: Rectangle with Corners Rounded 6">
              <a:extLst>
                <a:ext uri="{FF2B5EF4-FFF2-40B4-BE49-F238E27FC236}">
                  <a16:creationId xmlns:a16="http://schemas.microsoft.com/office/drawing/2014/main" id="{9FBFC076-187E-4C80-8DFA-DC36B47BE061}"/>
                </a:ext>
              </a:extLst>
            </p:cNvPr>
            <p:cNvSpPr/>
            <p:nvPr userDrawn="1"/>
          </p:nvSpPr>
          <p:spPr>
            <a:xfrm>
              <a:off x="4671753" y="4688377"/>
              <a:ext cx="4829694" cy="997382"/>
            </a:xfrm>
            <a:prstGeom prst="wedgeRoundRectCallout">
              <a:avLst>
                <a:gd name="adj1" fmla="val -20661"/>
                <a:gd name="adj2" fmla="val 102506"/>
                <a:gd name="adj3" fmla="val 16667"/>
              </a:avLst>
            </a:prstGeom>
            <a:solidFill>
              <a:srgbClr val="3D4888"/>
            </a:solidFill>
            <a:ln>
              <a:solidFill>
                <a:srgbClr val="3D48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Alternate Process 5">
              <a:extLst>
                <a:ext uri="{FF2B5EF4-FFF2-40B4-BE49-F238E27FC236}">
                  <a16:creationId xmlns:a16="http://schemas.microsoft.com/office/drawing/2014/main" id="{935F9721-ABD9-41A3-B69C-418AB7501118}"/>
                </a:ext>
              </a:extLst>
            </p:cNvPr>
            <p:cNvSpPr/>
            <p:nvPr userDrawn="1"/>
          </p:nvSpPr>
          <p:spPr>
            <a:xfrm>
              <a:off x="2690553" y="4621874"/>
              <a:ext cx="6810896" cy="1063885"/>
            </a:xfrm>
            <a:prstGeom prst="flowChartAlternateProcess">
              <a:avLst/>
            </a:prstGeom>
            <a:solidFill>
              <a:srgbClr val="3D4888"/>
            </a:solidFill>
            <a:ln>
              <a:solidFill>
                <a:srgbClr val="3D48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sp>
        <p:nvSpPr>
          <p:cNvPr id="9" name="Text Placeholder 8">
            <a:extLst>
              <a:ext uri="{FF2B5EF4-FFF2-40B4-BE49-F238E27FC236}">
                <a16:creationId xmlns:a16="http://schemas.microsoft.com/office/drawing/2014/main" id="{DDB64A98-D670-44B3-A895-572DD57F786C}"/>
              </a:ext>
            </a:extLst>
          </p:cNvPr>
          <p:cNvSpPr>
            <a:spLocks noGrp="1"/>
          </p:cNvSpPr>
          <p:nvPr>
            <p:ph type="body" sz="quarter" idx="10"/>
          </p:nvPr>
        </p:nvSpPr>
        <p:spPr>
          <a:xfrm>
            <a:off x="2704063" y="4471757"/>
            <a:ext cx="6464875" cy="914889"/>
          </a:xfrm>
        </p:spPr>
        <p:txBody>
          <a:bodyPr/>
          <a:lstStyle>
            <a:lvl1pPr marL="0" indent="0" algn="ctr">
              <a:buNone/>
              <a:defRPr b="1">
                <a:solidFill>
                  <a:schemeClr val="bg1"/>
                </a:solidFill>
              </a:defRPr>
            </a:lvl1pPr>
            <a:lvl2pPr>
              <a:defRPr>
                <a:solidFill>
                  <a:schemeClr val="bg1"/>
                </a:solidFill>
              </a:defRPr>
            </a:lvl2pPr>
            <a:lvl3pPr marL="914400" indent="0">
              <a:buNone/>
              <a:defRPr/>
            </a:lvl3pPr>
            <a:lvl4pPr>
              <a:defRPr>
                <a:solidFill>
                  <a:schemeClr val="bg1"/>
                </a:solidFill>
              </a:defRPr>
            </a:lvl4pPr>
            <a:lvl5pPr>
              <a:defRPr>
                <a:solidFill>
                  <a:schemeClr val="bg1"/>
                </a:solidFill>
              </a:defRPr>
            </a:lvl5pPr>
          </a:lstStyle>
          <a:p>
            <a:pPr lvl="0"/>
            <a:endParaRPr lang="en-US" dirty="0"/>
          </a:p>
        </p:txBody>
      </p:sp>
    </p:spTree>
    <p:extLst>
      <p:ext uri="{BB962C8B-B14F-4D97-AF65-F5344CB8AC3E}">
        <p14:creationId xmlns:p14="http://schemas.microsoft.com/office/powerpoint/2010/main" val="11759344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C08F880-D9D8-49C2-BB29-029600004614}"/>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08AB0D0B-E086-4756-9936-97C2B3AB6CDE}"/>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EB2E8AF7-3FDB-4DF0-88A0-56EF222CDCAA}"/>
              </a:ext>
            </a:extLst>
          </p:cNvPr>
          <p:cNvSpPr>
            <a:spLocks noGrp="1"/>
          </p:cNvSpPr>
          <p:nvPr>
            <p:ph type="dt" sz="half" idx="10"/>
          </p:nvPr>
        </p:nvSpPr>
        <p:spPr/>
        <p:txBody>
          <a:bodyPr/>
          <a:lstStyle/>
          <a:p>
            <a:fld id="{AB438EAE-C153-4C25-9231-26AB4B6449E3}" type="datetime1">
              <a:rPr lang="en-US" smtClean="0"/>
              <a:t>1/25/2023</a:t>
            </a:fld>
            <a:endParaRPr lang="it-IT"/>
          </a:p>
        </p:txBody>
      </p:sp>
      <p:sp>
        <p:nvSpPr>
          <p:cNvPr id="5" name="Segnaposto piè di pagina 4">
            <a:extLst>
              <a:ext uri="{FF2B5EF4-FFF2-40B4-BE49-F238E27FC236}">
                <a16:creationId xmlns:a16="http://schemas.microsoft.com/office/drawing/2014/main" id="{100685DA-499E-4C6D-AD2D-E7B10CCBC449}"/>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1B09B661-A38E-4E9D-8405-D99C316896E7}"/>
              </a:ext>
            </a:extLst>
          </p:cNvPr>
          <p:cNvSpPr>
            <a:spLocks noGrp="1"/>
          </p:cNvSpPr>
          <p:nvPr>
            <p:ph type="sldNum" sz="quarter" idx="12"/>
          </p:nvPr>
        </p:nvSpPr>
        <p:spPr/>
        <p:txBody>
          <a:bodyPr/>
          <a:lstStyle/>
          <a:p>
            <a:fld id="{7ADC2682-86E0-43EF-9663-C77056E8D387}" type="slidenum">
              <a:rPr lang="it-IT" smtClean="0"/>
              <a:t>‹#›</a:t>
            </a:fld>
            <a:endParaRPr lang="it-IT"/>
          </a:p>
        </p:txBody>
      </p:sp>
    </p:spTree>
    <p:extLst>
      <p:ext uri="{BB962C8B-B14F-4D97-AF65-F5344CB8AC3E}">
        <p14:creationId xmlns:p14="http://schemas.microsoft.com/office/powerpoint/2010/main" val="2739255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FB8B0BCC-041D-445D-82E9-CCEDC8F14CC3}"/>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21C557D3-756C-43E6-B50D-408908657F4C}"/>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FC3995A6-9075-450E-8DC0-88071F433A64}"/>
              </a:ext>
            </a:extLst>
          </p:cNvPr>
          <p:cNvSpPr>
            <a:spLocks noGrp="1"/>
          </p:cNvSpPr>
          <p:nvPr>
            <p:ph type="dt" sz="half" idx="10"/>
          </p:nvPr>
        </p:nvSpPr>
        <p:spPr/>
        <p:txBody>
          <a:bodyPr/>
          <a:lstStyle/>
          <a:p>
            <a:fld id="{01EB66D3-D920-4B97-8879-52ED46C965FF}" type="datetime1">
              <a:rPr lang="en-US" smtClean="0"/>
              <a:t>1/25/2023</a:t>
            </a:fld>
            <a:endParaRPr lang="it-IT"/>
          </a:p>
        </p:txBody>
      </p:sp>
      <p:sp>
        <p:nvSpPr>
          <p:cNvPr id="5" name="Segnaposto piè di pagina 4">
            <a:extLst>
              <a:ext uri="{FF2B5EF4-FFF2-40B4-BE49-F238E27FC236}">
                <a16:creationId xmlns:a16="http://schemas.microsoft.com/office/drawing/2014/main" id="{B762EFCB-8FFC-47FE-B82F-2C2B5C01DE07}"/>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6F999A20-8A67-4665-8F72-7B268D760148}"/>
              </a:ext>
            </a:extLst>
          </p:cNvPr>
          <p:cNvSpPr>
            <a:spLocks noGrp="1"/>
          </p:cNvSpPr>
          <p:nvPr>
            <p:ph type="sldNum" sz="quarter" idx="12"/>
          </p:nvPr>
        </p:nvSpPr>
        <p:spPr/>
        <p:txBody>
          <a:bodyPr/>
          <a:lstStyle/>
          <a:p>
            <a:fld id="{7ADC2682-86E0-43EF-9663-C77056E8D387}" type="slidenum">
              <a:rPr lang="it-IT" smtClean="0"/>
              <a:t>‹#›</a:t>
            </a:fld>
            <a:endParaRPr lang="it-IT"/>
          </a:p>
        </p:txBody>
      </p:sp>
    </p:spTree>
    <p:extLst>
      <p:ext uri="{BB962C8B-B14F-4D97-AF65-F5344CB8AC3E}">
        <p14:creationId xmlns:p14="http://schemas.microsoft.com/office/powerpoint/2010/main" val="1147215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End slide and thanks">
    <p:spTree>
      <p:nvGrpSpPr>
        <p:cNvPr id="1" name=""/>
        <p:cNvGrpSpPr/>
        <p:nvPr/>
      </p:nvGrpSpPr>
      <p:grpSpPr>
        <a:xfrm>
          <a:off x="0" y="0"/>
          <a:ext cx="0" cy="0"/>
          <a:chOff x="0" y="0"/>
          <a:chExt cx="0" cy="0"/>
        </a:xfrm>
      </p:grpSpPr>
      <p:pic>
        <p:nvPicPr>
          <p:cNvPr id="6" name="Immagine 31">
            <a:extLst>
              <a:ext uri="{FF2B5EF4-FFF2-40B4-BE49-F238E27FC236}">
                <a16:creationId xmlns:a16="http://schemas.microsoft.com/office/drawing/2014/main" id="{60B70ABD-D32A-44C6-9CFC-25D80BC121D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678" y="6132296"/>
            <a:ext cx="1728000" cy="487279"/>
          </a:xfrm>
          <a:prstGeom prst="rect">
            <a:avLst/>
          </a:prstGeom>
        </p:spPr>
      </p:pic>
      <p:pic>
        <p:nvPicPr>
          <p:cNvPr id="7" name="Immagine 35">
            <a:extLst>
              <a:ext uri="{FF2B5EF4-FFF2-40B4-BE49-F238E27FC236}">
                <a16:creationId xmlns:a16="http://schemas.microsoft.com/office/drawing/2014/main" id="{8E03EBA7-54CC-4E2B-AAD8-4FAB6A17206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62686" y="5951836"/>
            <a:ext cx="828000" cy="800898"/>
          </a:xfrm>
          <a:prstGeom prst="rect">
            <a:avLst/>
          </a:prstGeom>
        </p:spPr>
      </p:pic>
      <p:pic>
        <p:nvPicPr>
          <p:cNvPr id="8" name="Immagine 37">
            <a:extLst>
              <a:ext uri="{FF2B5EF4-FFF2-40B4-BE49-F238E27FC236}">
                <a16:creationId xmlns:a16="http://schemas.microsoft.com/office/drawing/2014/main" id="{14D39EEE-AD44-49FA-8648-E8D15BEE343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878025" y="6044829"/>
            <a:ext cx="827999" cy="620999"/>
          </a:xfrm>
          <a:prstGeom prst="rect">
            <a:avLst/>
          </a:prstGeom>
        </p:spPr>
      </p:pic>
      <p:pic>
        <p:nvPicPr>
          <p:cNvPr id="9" name="Immagine 38">
            <a:extLst>
              <a:ext uri="{FF2B5EF4-FFF2-40B4-BE49-F238E27FC236}">
                <a16:creationId xmlns:a16="http://schemas.microsoft.com/office/drawing/2014/main" id="{2772A6C4-70F5-4577-97D7-E66E0489548E}"/>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716001" y="6052120"/>
            <a:ext cx="1475999" cy="600329"/>
          </a:xfrm>
          <a:prstGeom prst="rect">
            <a:avLst/>
          </a:prstGeom>
        </p:spPr>
      </p:pic>
      <p:pic>
        <p:nvPicPr>
          <p:cNvPr id="10" name="Immagine 39">
            <a:extLst>
              <a:ext uri="{FF2B5EF4-FFF2-40B4-BE49-F238E27FC236}">
                <a16:creationId xmlns:a16="http://schemas.microsoft.com/office/drawing/2014/main" id="{C14A6089-B949-450E-B00B-6194F8CA5F23}"/>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857517" y="6044829"/>
            <a:ext cx="1260000" cy="614913"/>
          </a:xfrm>
          <a:prstGeom prst="rect">
            <a:avLst/>
          </a:prstGeom>
        </p:spPr>
      </p:pic>
      <p:pic>
        <p:nvPicPr>
          <p:cNvPr id="11" name="Immagine 40" descr="Immagine che contiene clipart&#10;&#10;Descrizione generata automaticamente">
            <a:extLst>
              <a:ext uri="{FF2B5EF4-FFF2-40B4-BE49-F238E27FC236}">
                <a16:creationId xmlns:a16="http://schemas.microsoft.com/office/drawing/2014/main" id="{126D37AF-6518-426A-AA66-3C80236BF614}"/>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244403" y="6154285"/>
            <a:ext cx="1323219" cy="396000"/>
          </a:xfrm>
          <a:prstGeom prst="rect">
            <a:avLst/>
          </a:prstGeom>
        </p:spPr>
      </p:pic>
      <p:pic>
        <p:nvPicPr>
          <p:cNvPr id="12" name="Immagine 41" descr="Immagine che contiene clipart&#10;&#10;Descrizione generata automaticamente">
            <a:extLst>
              <a:ext uri="{FF2B5EF4-FFF2-40B4-BE49-F238E27FC236}">
                <a16:creationId xmlns:a16="http://schemas.microsoft.com/office/drawing/2014/main" id="{BD018A7B-283B-4537-8A7F-07112487148F}"/>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5642522" y="6028285"/>
            <a:ext cx="1287850" cy="648000"/>
          </a:xfrm>
          <a:prstGeom prst="rect">
            <a:avLst/>
          </a:prstGeom>
        </p:spPr>
      </p:pic>
      <p:sp>
        <p:nvSpPr>
          <p:cNvPr id="14" name="Rectangle 3">
            <a:extLst>
              <a:ext uri="{FF2B5EF4-FFF2-40B4-BE49-F238E27FC236}">
                <a16:creationId xmlns:a16="http://schemas.microsoft.com/office/drawing/2014/main" id="{59F3C9B0-8BCB-42AE-B239-CD8F01C75E66}"/>
              </a:ext>
            </a:extLst>
          </p:cNvPr>
          <p:cNvSpPr/>
          <p:nvPr userDrawn="1"/>
        </p:nvSpPr>
        <p:spPr>
          <a:xfrm>
            <a:off x="1562792" y="270926"/>
            <a:ext cx="10274736" cy="384721"/>
          </a:xfrm>
          <a:prstGeom prst="rect">
            <a:avLst/>
          </a:prstGeom>
        </p:spPr>
        <p:txBody>
          <a:bodyPr wrap="square">
            <a:spAutoFit/>
          </a:bodyPr>
          <a:lstStyle/>
          <a:p>
            <a:pPr algn="just"/>
            <a:r>
              <a:rPr lang="en-GB" sz="950" b="1" spc="150" dirty="0">
                <a:solidFill>
                  <a:schemeClr val="tx2"/>
                </a:solidFill>
              </a:rPr>
              <a:t>This project has received funding from the European Union’s Horizon 2020 research and innovation programme under grant agreement No 847641. This text reflects only the author’s views and the Commission is not liable for any use that may be made of the information contained therein. </a:t>
            </a:r>
          </a:p>
        </p:txBody>
      </p:sp>
      <p:pic>
        <p:nvPicPr>
          <p:cNvPr id="15" name="Picture 25" descr="\\SRVT\Work\TOICA\Dissemination\EU flag\flag_yellow_low.jpg">
            <a:extLst>
              <a:ext uri="{FF2B5EF4-FFF2-40B4-BE49-F238E27FC236}">
                <a16:creationId xmlns:a16="http://schemas.microsoft.com/office/drawing/2014/main" id="{692F9B13-B637-4A09-9DDE-4BE3D0A09240}"/>
              </a:ext>
            </a:extLst>
          </p:cNvPr>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1" y="7435"/>
            <a:ext cx="1562793" cy="923589"/>
          </a:xfrm>
          <a:prstGeom prst="rect">
            <a:avLst/>
          </a:prstGeom>
          <a:noFill/>
          <a:ln>
            <a:noFill/>
          </a:ln>
        </p:spPr>
      </p:pic>
      <p:pic>
        <p:nvPicPr>
          <p:cNvPr id="18" name="Immagine 3" descr="Immagine che contiene clipart&#10;&#10;Descrizione generata automaticamente">
            <a:extLst>
              <a:ext uri="{FF2B5EF4-FFF2-40B4-BE49-F238E27FC236}">
                <a16:creationId xmlns:a16="http://schemas.microsoft.com/office/drawing/2014/main" id="{77E1E7D1-6122-4A00-98B6-9B3DDBE0A679}"/>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3068284" y="1821909"/>
            <a:ext cx="5882640" cy="1544194"/>
          </a:xfrm>
          <a:prstGeom prst="rect">
            <a:avLst/>
          </a:prstGeom>
          <a:ln w="12700">
            <a:noFill/>
          </a:ln>
        </p:spPr>
      </p:pic>
      <p:grpSp>
        <p:nvGrpSpPr>
          <p:cNvPr id="3" name="Group 2">
            <a:extLst>
              <a:ext uri="{FF2B5EF4-FFF2-40B4-BE49-F238E27FC236}">
                <a16:creationId xmlns:a16="http://schemas.microsoft.com/office/drawing/2014/main" id="{B76288B4-AD97-4165-AEDE-A8511173E380}"/>
              </a:ext>
            </a:extLst>
          </p:cNvPr>
          <p:cNvGrpSpPr/>
          <p:nvPr userDrawn="1"/>
        </p:nvGrpSpPr>
        <p:grpSpPr>
          <a:xfrm>
            <a:off x="3068284" y="3566159"/>
            <a:ext cx="5707306" cy="1063885"/>
            <a:chOff x="3068284" y="3566159"/>
            <a:chExt cx="5707306" cy="1063885"/>
          </a:xfrm>
        </p:grpSpPr>
        <p:sp>
          <p:nvSpPr>
            <p:cNvPr id="16" name="Speech Bubble: Rectangle with Corners Rounded 15">
              <a:extLst>
                <a:ext uri="{FF2B5EF4-FFF2-40B4-BE49-F238E27FC236}">
                  <a16:creationId xmlns:a16="http://schemas.microsoft.com/office/drawing/2014/main" id="{73647B66-579E-4CAF-8819-2935C296B0C8}"/>
                </a:ext>
              </a:extLst>
            </p:cNvPr>
            <p:cNvSpPr/>
            <p:nvPr userDrawn="1"/>
          </p:nvSpPr>
          <p:spPr>
            <a:xfrm>
              <a:off x="4921128" y="3632662"/>
              <a:ext cx="3449782" cy="997382"/>
            </a:xfrm>
            <a:prstGeom prst="wedgeRoundRectCallout">
              <a:avLst>
                <a:gd name="adj1" fmla="val -20661"/>
                <a:gd name="adj2" fmla="val 102506"/>
                <a:gd name="adj3" fmla="val 16667"/>
              </a:avLst>
            </a:prstGeom>
            <a:solidFill>
              <a:srgbClr val="3D4888"/>
            </a:solidFill>
            <a:ln>
              <a:solidFill>
                <a:srgbClr val="3D48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Alternate Process 18">
              <a:extLst>
                <a:ext uri="{FF2B5EF4-FFF2-40B4-BE49-F238E27FC236}">
                  <a16:creationId xmlns:a16="http://schemas.microsoft.com/office/drawing/2014/main" id="{4A7E9285-FA3C-43F9-AF94-D7A9E2F0A71C}"/>
                </a:ext>
              </a:extLst>
            </p:cNvPr>
            <p:cNvSpPr/>
            <p:nvPr userDrawn="1"/>
          </p:nvSpPr>
          <p:spPr>
            <a:xfrm>
              <a:off x="3068284" y="3566159"/>
              <a:ext cx="5707306" cy="1063885"/>
            </a:xfrm>
            <a:prstGeom prst="flowChartAlternateProcess">
              <a:avLst/>
            </a:prstGeom>
            <a:solidFill>
              <a:srgbClr val="3D4888"/>
            </a:solidFill>
            <a:ln>
              <a:solidFill>
                <a:srgbClr val="3D48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Thanks for your attention</a:t>
              </a:r>
            </a:p>
          </p:txBody>
        </p:sp>
      </p:grpSp>
      <p:pic>
        <p:nvPicPr>
          <p:cNvPr id="4" name="Picture 3" descr="A close up of a logo&#10;&#10;Description automatically generated">
            <a:extLst>
              <a:ext uri="{FF2B5EF4-FFF2-40B4-BE49-F238E27FC236}">
                <a16:creationId xmlns:a16="http://schemas.microsoft.com/office/drawing/2014/main" id="{633ED8EC-2207-4807-BE54-FC6CB053CC6D}"/>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8068494" y="6183659"/>
            <a:ext cx="1475999" cy="337252"/>
          </a:xfrm>
          <a:prstGeom prst="rect">
            <a:avLst/>
          </a:prstGeom>
        </p:spPr>
      </p:pic>
      <p:pic>
        <p:nvPicPr>
          <p:cNvPr id="5" name="Picture 4" descr="A picture containing drawing, shirt&#10;&#10;Description automatically generated">
            <a:extLst>
              <a:ext uri="{FF2B5EF4-FFF2-40B4-BE49-F238E27FC236}">
                <a16:creationId xmlns:a16="http://schemas.microsoft.com/office/drawing/2014/main" id="{EA01875E-9D4C-354E-A7F0-348A7EF097C8}"/>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9622301" y="6014357"/>
            <a:ext cx="1044000" cy="738377"/>
          </a:xfrm>
          <a:prstGeom prst="rect">
            <a:avLst/>
          </a:prstGeom>
        </p:spPr>
      </p:pic>
    </p:spTree>
    <p:extLst>
      <p:ext uri="{BB962C8B-B14F-4D97-AF65-F5344CB8AC3E}">
        <p14:creationId xmlns:p14="http://schemas.microsoft.com/office/powerpoint/2010/main" val="5046778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47BC94A-09D0-404B-9AD7-0CDD88DB16D2}"/>
              </a:ext>
            </a:extLst>
          </p:cNvPr>
          <p:cNvSpPr>
            <a:spLocks noGrp="1"/>
          </p:cNvSpPr>
          <p:nvPr>
            <p:ph type="title"/>
          </p:nvPr>
        </p:nvSpPr>
        <p:spPr/>
        <p:txBody>
          <a:bodyPr/>
          <a:lstStyle/>
          <a:p>
            <a:r>
              <a:rPr lang="it-IT" dirty="0"/>
              <a:t>Fare clic per modificare lo stile del titolo dello schema</a:t>
            </a:r>
          </a:p>
        </p:txBody>
      </p:sp>
      <p:sp>
        <p:nvSpPr>
          <p:cNvPr id="3" name="Segnaposto contenuto 2">
            <a:extLst>
              <a:ext uri="{FF2B5EF4-FFF2-40B4-BE49-F238E27FC236}">
                <a16:creationId xmlns:a16="http://schemas.microsoft.com/office/drawing/2014/main" id="{1A41D65C-E10E-4B05-A3EF-828F0432B1AA}"/>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1098EB32-0227-4105-9965-9931A798B3D0}"/>
              </a:ext>
            </a:extLst>
          </p:cNvPr>
          <p:cNvSpPr>
            <a:spLocks noGrp="1"/>
          </p:cNvSpPr>
          <p:nvPr>
            <p:ph type="dt" sz="half" idx="10"/>
          </p:nvPr>
        </p:nvSpPr>
        <p:spPr/>
        <p:txBody>
          <a:bodyPr/>
          <a:lstStyle/>
          <a:p>
            <a:fld id="{987866C6-9788-46EE-A644-812F08EA35E8}" type="datetime1">
              <a:rPr lang="en-US" smtClean="0"/>
              <a:t>1/25/2023</a:t>
            </a:fld>
            <a:endParaRPr lang="it-IT"/>
          </a:p>
        </p:txBody>
      </p:sp>
      <p:sp>
        <p:nvSpPr>
          <p:cNvPr id="5" name="Segnaposto piè di pagina 4">
            <a:extLst>
              <a:ext uri="{FF2B5EF4-FFF2-40B4-BE49-F238E27FC236}">
                <a16:creationId xmlns:a16="http://schemas.microsoft.com/office/drawing/2014/main" id="{3D5FA69F-8392-425C-B62C-ECD51CB94F3F}"/>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902B7751-C8AC-4A7B-AD34-63ECCF539AC2}"/>
              </a:ext>
            </a:extLst>
          </p:cNvPr>
          <p:cNvSpPr>
            <a:spLocks noGrp="1"/>
          </p:cNvSpPr>
          <p:nvPr>
            <p:ph type="sldNum" sz="quarter" idx="12"/>
          </p:nvPr>
        </p:nvSpPr>
        <p:spPr/>
        <p:txBody>
          <a:bodyPr/>
          <a:lstStyle/>
          <a:p>
            <a:fld id="{7ADC2682-86E0-43EF-9663-C77056E8D387}" type="slidenum">
              <a:rPr lang="it-IT" smtClean="0"/>
              <a:t>‹#›</a:t>
            </a:fld>
            <a:endParaRPr lang="it-IT"/>
          </a:p>
        </p:txBody>
      </p:sp>
    </p:spTree>
    <p:extLst>
      <p:ext uri="{BB962C8B-B14F-4D97-AF65-F5344CB8AC3E}">
        <p14:creationId xmlns:p14="http://schemas.microsoft.com/office/powerpoint/2010/main" val="12950999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7C00621-A13D-4F5B-B020-BE026AFD8D54}"/>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0974D198-CFBD-4BFD-B7BC-8D93786323D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F1210821-1DC3-4F46-B5DD-48A167EB6C11}"/>
              </a:ext>
            </a:extLst>
          </p:cNvPr>
          <p:cNvSpPr>
            <a:spLocks noGrp="1"/>
          </p:cNvSpPr>
          <p:nvPr>
            <p:ph type="dt" sz="half" idx="10"/>
          </p:nvPr>
        </p:nvSpPr>
        <p:spPr/>
        <p:txBody>
          <a:bodyPr/>
          <a:lstStyle/>
          <a:p>
            <a:fld id="{D1BFB14E-67F0-40F0-ACAB-73FD397E6D90}" type="datetime1">
              <a:rPr lang="en-US" smtClean="0"/>
              <a:t>1/25/2023</a:t>
            </a:fld>
            <a:endParaRPr lang="it-IT"/>
          </a:p>
        </p:txBody>
      </p:sp>
      <p:sp>
        <p:nvSpPr>
          <p:cNvPr id="5" name="Segnaposto piè di pagina 4">
            <a:extLst>
              <a:ext uri="{FF2B5EF4-FFF2-40B4-BE49-F238E27FC236}">
                <a16:creationId xmlns:a16="http://schemas.microsoft.com/office/drawing/2014/main" id="{1F42013B-AEFE-44B9-9F64-CF939917172A}"/>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F2D4AEBF-4477-4FFB-BCC4-2F5A3B8BB53E}"/>
              </a:ext>
            </a:extLst>
          </p:cNvPr>
          <p:cNvSpPr>
            <a:spLocks noGrp="1"/>
          </p:cNvSpPr>
          <p:nvPr>
            <p:ph type="sldNum" sz="quarter" idx="12"/>
          </p:nvPr>
        </p:nvSpPr>
        <p:spPr/>
        <p:txBody>
          <a:bodyPr/>
          <a:lstStyle/>
          <a:p>
            <a:fld id="{7ADC2682-86E0-43EF-9663-C77056E8D387}" type="slidenum">
              <a:rPr lang="it-IT" smtClean="0"/>
              <a:t>‹#›</a:t>
            </a:fld>
            <a:endParaRPr lang="it-IT"/>
          </a:p>
        </p:txBody>
      </p:sp>
    </p:spTree>
    <p:extLst>
      <p:ext uri="{BB962C8B-B14F-4D97-AF65-F5344CB8AC3E}">
        <p14:creationId xmlns:p14="http://schemas.microsoft.com/office/powerpoint/2010/main" val="39107581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06DD324-3065-4411-A8E7-F1665D156243}"/>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BA50441C-B45A-4238-B9E3-6625B29DBFF8}"/>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BED583E1-9406-4D74-AB84-2074F41CDD71}"/>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CB11B6C6-3855-44E6-90BF-788904BE9708}"/>
              </a:ext>
            </a:extLst>
          </p:cNvPr>
          <p:cNvSpPr>
            <a:spLocks noGrp="1"/>
          </p:cNvSpPr>
          <p:nvPr>
            <p:ph type="dt" sz="half" idx="10"/>
          </p:nvPr>
        </p:nvSpPr>
        <p:spPr/>
        <p:txBody>
          <a:bodyPr/>
          <a:lstStyle/>
          <a:p>
            <a:fld id="{6CA90ADD-CD77-4BCB-9ED8-4B9DABC80972}" type="datetime1">
              <a:rPr lang="en-US" smtClean="0"/>
              <a:t>1/25/2023</a:t>
            </a:fld>
            <a:endParaRPr lang="it-IT"/>
          </a:p>
        </p:txBody>
      </p:sp>
      <p:sp>
        <p:nvSpPr>
          <p:cNvPr id="6" name="Segnaposto piè di pagina 5">
            <a:extLst>
              <a:ext uri="{FF2B5EF4-FFF2-40B4-BE49-F238E27FC236}">
                <a16:creationId xmlns:a16="http://schemas.microsoft.com/office/drawing/2014/main" id="{5EA67176-40E4-4E97-B769-E9FF78097DF7}"/>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21737608-4C24-4AF1-8F62-36A3ABFAFA4C}"/>
              </a:ext>
            </a:extLst>
          </p:cNvPr>
          <p:cNvSpPr>
            <a:spLocks noGrp="1"/>
          </p:cNvSpPr>
          <p:nvPr>
            <p:ph type="sldNum" sz="quarter" idx="12"/>
          </p:nvPr>
        </p:nvSpPr>
        <p:spPr/>
        <p:txBody>
          <a:bodyPr/>
          <a:lstStyle/>
          <a:p>
            <a:fld id="{7ADC2682-86E0-43EF-9663-C77056E8D387}" type="slidenum">
              <a:rPr lang="it-IT" smtClean="0"/>
              <a:t>‹#›</a:t>
            </a:fld>
            <a:endParaRPr lang="it-IT"/>
          </a:p>
        </p:txBody>
      </p:sp>
    </p:spTree>
    <p:extLst>
      <p:ext uri="{BB962C8B-B14F-4D97-AF65-F5344CB8AC3E}">
        <p14:creationId xmlns:p14="http://schemas.microsoft.com/office/powerpoint/2010/main" val="37839581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3AED148-2647-46E2-89D7-5CCEADD8F7B8}"/>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6405093D-A305-4F6A-9DA3-A654D9B0E9B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7EFC3590-5FE0-4F11-A029-613EB9889818}"/>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3DF1ABE9-E437-4123-829E-98835269469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D5CE2512-928F-4965-8E1E-D39992EA715E}"/>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4ABA45AD-05F9-4BA8-A230-9D3C2A348F46}"/>
              </a:ext>
            </a:extLst>
          </p:cNvPr>
          <p:cNvSpPr>
            <a:spLocks noGrp="1"/>
          </p:cNvSpPr>
          <p:nvPr>
            <p:ph type="dt" sz="half" idx="10"/>
          </p:nvPr>
        </p:nvSpPr>
        <p:spPr/>
        <p:txBody>
          <a:bodyPr/>
          <a:lstStyle/>
          <a:p>
            <a:fld id="{8403D3D4-4CE9-4DBB-B1F9-2F1C007532EA}" type="datetime1">
              <a:rPr lang="en-US" smtClean="0"/>
              <a:t>1/25/2023</a:t>
            </a:fld>
            <a:endParaRPr lang="it-IT"/>
          </a:p>
        </p:txBody>
      </p:sp>
      <p:sp>
        <p:nvSpPr>
          <p:cNvPr id="8" name="Segnaposto piè di pagina 7">
            <a:extLst>
              <a:ext uri="{FF2B5EF4-FFF2-40B4-BE49-F238E27FC236}">
                <a16:creationId xmlns:a16="http://schemas.microsoft.com/office/drawing/2014/main" id="{BB100A67-B74B-4CC4-8FAC-3E2B66D883A5}"/>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E622249F-74D3-489D-8F11-66680C51B193}"/>
              </a:ext>
            </a:extLst>
          </p:cNvPr>
          <p:cNvSpPr>
            <a:spLocks noGrp="1"/>
          </p:cNvSpPr>
          <p:nvPr>
            <p:ph type="sldNum" sz="quarter" idx="12"/>
          </p:nvPr>
        </p:nvSpPr>
        <p:spPr/>
        <p:txBody>
          <a:bodyPr/>
          <a:lstStyle/>
          <a:p>
            <a:fld id="{7ADC2682-86E0-43EF-9663-C77056E8D387}" type="slidenum">
              <a:rPr lang="it-IT" smtClean="0"/>
              <a:t>‹#›</a:t>
            </a:fld>
            <a:endParaRPr lang="it-IT"/>
          </a:p>
        </p:txBody>
      </p:sp>
    </p:spTree>
    <p:extLst>
      <p:ext uri="{BB962C8B-B14F-4D97-AF65-F5344CB8AC3E}">
        <p14:creationId xmlns:p14="http://schemas.microsoft.com/office/powerpoint/2010/main" val="2861488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42433B8-B60F-43BD-BD80-6D5394058379}"/>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EEFC06A9-CC99-4B11-9F8C-EACF8E1F6CD3}"/>
              </a:ext>
            </a:extLst>
          </p:cNvPr>
          <p:cNvSpPr>
            <a:spLocks noGrp="1"/>
          </p:cNvSpPr>
          <p:nvPr>
            <p:ph type="dt" sz="half" idx="10"/>
          </p:nvPr>
        </p:nvSpPr>
        <p:spPr/>
        <p:txBody>
          <a:bodyPr/>
          <a:lstStyle/>
          <a:p>
            <a:fld id="{521DFEAF-5027-4FCE-AD42-887B7EAE8E12}" type="datetime1">
              <a:rPr lang="en-US" smtClean="0"/>
              <a:t>1/25/2023</a:t>
            </a:fld>
            <a:endParaRPr lang="it-IT"/>
          </a:p>
        </p:txBody>
      </p:sp>
      <p:sp>
        <p:nvSpPr>
          <p:cNvPr id="4" name="Segnaposto piè di pagina 3">
            <a:extLst>
              <a:ext uri="{FF2B5EF4-FFF2-40B4-BE49-F238E27FC236}">
                <a16:creationId xmlns:a16="http://schemas.microsoft.com/office/drawing/2014/main" id="{D9FF60DC-04A5-47EF-8862-1E090F91B195}"/>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DF0590AD-93EA-4727-9CC5-AB19F94494A7}"/>
              </a:ext>
            </a:extLst>
          </p:cNvPr>
          <p:cNvSpPr>
            <a:spLocks noGrp="1"/>
          </p:cNvSpPr>
          <p:nvPr>
            <p:ph type="sldNum" sz="quarter" idx="12"/>
          </p:nvPr>
        </p:nvSpPr>
        <p:spPr/>
        <p:txBody>
          <a:bodyPr/>
          <a:lstStyle/>
          <a:p>
            <a:fld id="{7ADC2682-86E0-43EF-9663-C77056E8D387}" type="slidenum">
              <a:rPr lang="it-IT" smtClean="0"/>
              <a:t>‹#›</a:t>
            </a:fld>
            <a:endParaRPr lang="it-IT"/>
          </a:p>
        </p:txBody>
      </p:sp>
    </p:spTree>
    <p:extLst>
      <p:ext uri="{BB962C8B-B14F-4D97-AF65-F5344CB8AC3E}">
        <p14:creationId xmlns:p14="http://schemas.microsoft.com/office/powerpoint/2010/main" val="29209897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85CF65D3-84BD-4979-A94F-6F5EA1F88CBA}"/>
              </a:ext>
            </a:extLst>
          </p:cNvPr>
          <p:cNvSpPr>
            <a:spLocks noGrp="1"/>
          </p:cNvSpPr>
          <p:nvPr>
            <p:ph type="dt" sz="half" idx="10"/>
          </p:nvPr>
        </p:nvSpPr>
        <p:spPr/>
        <p:txBody>
          <a:bodyPr/>
          <a:lstStyle/>
          <a:p>
            <a:fld id="{E6306B1E-134F-476E-84DD-AC0C2B1A17BF}" type="datetime1">
              <a:rPr lang="en-US" smtClean="0"/>
              <a:t>1/25/2023</a:t>
            </a:fld>
            <a:endParaRPr lang="it-IT"/>
          </a:p>
        </p:txBody>
      </p:sp>
      <p:sp>
        <p:nvSpPr>
          <p:cNvPr id="3" name="Segnaposto piè di pagina 2">
            <a:extLst>
              <a:ext uri="{FF2B5EF4-FFF2-40B4-BE49-F238E27FC236}">
                <a16:creationId xmlns:a16="http://schemas.microsoft.com/office/drawing/2014/main" id="{1B67F77F-7CF6-4C21-98F9-185807EAAA65}"/>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6CEC1CF4-B263-44F2-8498-71D19A33E0E0}"/>
              </a:ext>
            </a:extLst>
          </p:cNvPr>
          <p:cNvSpPr>
            <a:spLocks noGrp="1"/>
          </p:cNvSpPr>
          <p:nvPr>
            <p:ph type="sldNum" sz="quarter" idx="12"/>
          </p:nvPr>
        </p:nvSpPr>
        <p:spPr/>
        <p:txBody>
          <a:bodyPr/>
          <a:lstStyle/>
          <a:p>
            <a:fld id="{7ADC2682-86E0-43EF-9663-C77056E8D387}" type="slidenum">
              <a:rPr lang="it-IT" smtClean="0"/>
              <a:t>‹#›</a:t>
            </a:fld>
            <a:endParaRPr lang="it-IT"/>
          </a:p>
        </p:txBody>
      </p:sp>
    </p:spTree>
    <p:extLst>
      <p:ext uri="{BB962C8B-B14F-4D97-AF65-F5344CB8AC3E}">
        <p14:creationId xmlns:p14="http://schemas.microsoft.com/office/powerpoint/2010/main" val="37928686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1B5382E-19C4-4F60-BE75-CE4A7BA15A67}"/>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0E21B786-F042-4CF4-91BC-F7325C46D9F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01537F49-93AC-460C-9647-0D32AAFB71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1D37EC67-5894-41F8-A468-20D35E7AF3BA}"/>
              </a:ext>
            </a:extLst>
          </p:cNvPr>
          <p:cNvSpPr>
            <a:spLocks noGrp="1"/>
          </p:cNvSpPr>
          <p:nvPr>
            <p:ph type="dt" sz="half" idx="10"/>
          </p:nvPr>
        </p:nvSpPr>
        <p:spPr/>
        <p:txBody>
          <a:bodyPr/>
          <a:lstStyle/>
          <a:p>
            <a:fld id="{FDC521EA-0F3A-4A0D-811B-2B5D91761C15}" type="datetime1">
              <a:rPr lang="en-US" smtClean="0"/>
              <a:t>1/25/2023</a:t>
            </a:fld>
            <a:endParaRPr lang="it-IT"/>
          </a:p>
        </p:txBody>
      </p:sp>
      <p:sp>
        <p:nvSpPr>
          <p:cNvPr id="6" name="Segnaposto piè di pagina 5">
            <a:extLst>
              <a:ext uri="{FF2B5EF4-FFF2-40B4-BE49-F238E27FC236}">
                <a16:creationId xmlns:a16="http://schemas.microsoft.com/office/drawing/2014/main" id="{F2E6F990-8D25-4D15-8071-CDAF6F4C9DAE}"/>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A8CFBB1D-1B90-4438-BDDE-AE5BEDD3F0F1}"/>
              </a:ext>
            </a:extLst>
          </p:cNvPr>
          <p:cNvSpPr>
            <a:spLocks noGrp="1"/>
          </p:cNvSpPr>
          <p:nvPr>
            <p:ph type="sldNum" sz="quarter" idx="12"/>
          </p:nvPr>
        </p:nvSpPr>
        <p:spPr/>
        <p:txBody>
          <a:bodyPr/>
          <a:lstStyle/>
          <a:p>
            <a:fld id="{7ADC2682-86E0-43EF-9663-C77056E8D387}" type="slidenum">
              <a:rPr lang="it-IT" smtClean="0"/>
              <a:t>‹#›</a:t>
            </a:fld>
            <a:endParaRPr lang="it-IT"/>
          </a:p>
        </p:txBody>
      </p:sp>
    </p:spTree>
    <p:extLst>
      <p:ext uri="{BB962C8B-B14F-4D97-AF65-F5344CB8AC3E}">
        <p14:creationId xmlns:p14="http://schemas.microsoft.com/office/powerpoint/2010/main" val="5078343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073270D-3994-45FB-BFD4-9366C761DF16}"/>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88969289-374E-4E21-8BD8-D5E29F8127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B3D1EED0-A576-449C-BD17-55E68D79E8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4E3A9409-B1A1-4F5B-9B7A-A865923DC323}"/>
              </a:ext>
            </a:extLst>
          </p:cNvPr>
          <p:cNvSpPr>
            <a:spLocks noGrp="1"/>
          </p:cNvSpPr>
          <p:nvPr>
            <p:ph type="dt" sz="half" idx="10"/>
          </p:nvPr>
        </p:nvSpPr>
        <p:spPr/>
        <p:txBody>
          <a:bodyPr/>
          <a:lstStyle/>
          <a:p>
            <a:fld id="{C6C47D58-331D-40B1-A0C1-1237A14BD153}" type="datetime1">
              <a:rPr lang="en-US" smtClean="0"/>
              <a:t>1/25/2023</a:t>
            </a:fld>
            <a:endParaRPr lang="it-IT"/>
          </a:p>
        </p:txBody>
      </p:sp>
      <p:sp>
        <p:nvSpPr>
          <p:cNvPr id="6" name="Segnaposto piè di pagina 5">
            <a:extLst>
              <a:ext uri="{FF2B5EF4-FFF2-40B4-BE49-F238E27FC236}">
                <a16:creationId xmlns:a16="http://schemas.microsoft.com/office/drawing/2014/main" id="{01A6B0F2-8A9F-40D8-A005-23DA12DB6EF4}"/>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9245561D-DDD1-4C4C-A0A6-7E1E61946504}"/>
              </a:ext>
            </a:extLst>
          </p:cNvPr>
          <p:cNvSpPr>
            <a:spLocks noGrp="1"/>
          </p:cNvSpPr>
          <p:nvPr>
            <p:ph type="sldNum" sz="quarter" idx="12"/>
          </p:nvPr>
        </p:nvSpPr>
        <p:spPr/>
        <p:txBody>
          <a:bodyPr/>
          <a:lstStyle/>
          <a:p>
            <a:fld id="{7ADC2682-86E0-43EF-9663-C77056E8D387}" type="slidenum">
              <a:rPr lang="it-IT" smtClean="0"/>
              <a:t>‹#›</a:t>
            </a:fld>
            <a:endParaRPr lang="it-IT"/>
          </a:p>
        </p:txBody>
      </p:sp>
    </p:spTree>
    <p:extLst>
      <p:ext uri="{BB962C8B-B14F-4D97-AF65-F5344CB8AC3E}">
        <p14:creationId xmlns:p14="http://schemas.microsoft.com/office/powerpoint/2010/main" val="7812827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Immagine 3" descr="Immagine che contiene clipart&#10;&#10;Descrizione generata automaticamente">
            <a:extLst>
              <a:ext uri="{FF2B5EF4-FFF2-40B4-BE49-F238E27FC236}">
                <a16:creationId xmlns:a16="http://schemas.microsoft.com/office/drawing/2014/main" id="{CD70090F-8BC8-402E-B289-91AA071EF054}"/>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9803194" y="7678"/>
            <a:ext cx="2388806" cy="627062"/>
          </a:xfrm>
          <a:prstGeom prst="rect">
            <a:avLst/>
          </a:prstGeom>
          <a:ln w="12700">
            <a:noFill/>
          </a:ln>
        </p:spPr>
      </p:pic>
      <p:sp>
        <p:nvSpPr>
          <p:cNvPr id="2" name="Segnaposto titolo 1">
            <a:extLst>
              <a:ext uri="{FF2B5EF4-FFF2-40B4-BE49-F238E27FC236}">
                <a16:creationId xmlns:a16="http://schemas.microsoft.com/office/drawing/2014/main" id="{682A18EB-3646-4DF6-96AB-7AB1EA428B48}"/>
              </a:ext>
            </a:extLst>
          </p:cNvPr>
          <p:cNvSpPr>
            <a:spLocks noGrp="1"/>
          </p:cNvSpPr>
          <p:nvPr>
            <p:ph type="title"/>
          </p:nvPr>
        </p:nvSpPr>
        <p:spPr>
          <a:xfrm>
            <a:off x="838200" y="634740"/>
            <a:ext cx="10515600" cy="1055948"/>
          </a:xfrm>
          <a:prstGeom prst="rect">
            <a:avLst/>
          </a:prstGeom>
        </p:spPr>
        <p:txBody>
          <a:bodyPr vert="horz" lIns="91440" tIns="45720" rIns="91440" bIns="45720" rtlCol="0" anchor="ctr">
            <a:normAutofit/>
          </a:bodyPr>
          <a:lstStyle/>
          <a:p>
            <a:r>
              <a:rPr lang="it-IT" dirty="0"/>
              <a:t>Fare clic per modificare lo stile del titolo dello schema</a:t>
            </a:r>
          </a:p>
        </p:txBody>
      </p:sp>
      <p:sp>
        <p:nvSpPr>
          <p:cNvPr id="3" name="Segnaposto testo 2">
            <a:extLst>
              <a:ext uri="{FF2B5EF4-FFF2-40B4-BE49-F238E27FC236}">
                <a16:creationId xmlns:a16="http://schemas.microsoft.com/office/drawing/2014/main" id="{038B7FB0-0F27-4683-BF57-8BE41D0E85A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4" name="Segnaposto data 3">
            <a:extLst>
              <a:ext uri="{FF2B5EF4-FFF2-40B4-BE49-F238E27FC236}">
                <a16:creationId xmlns:a16="http://schemas.microsoft.com/office/drawing/2014/main" id="{718A4E60-CA63-42AE-92B5-C999640DB18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rgbClr val="3D4888"/>
                </a:solidFill>
              </a:defRPr>
            </a:lvl1pPr>
          </a:lstStyle>
          <a:p>
            <a:fld id="{90F22D52-6D45-40A7-A171-7E58B6603C06}" type="datetime1">
              <a:rPr lang="en-US" smtClean="0"/>
              <a:t>1/25/2023</a:t>
            </a:fld>
            <a:endParaRPr lang="it-IT" dirty="0"/>
          </a:p>
        </p:txBody>
      </p:sp>
      <p:sp>
        <p:nvSpPr>
          <p:cNvPr id="5" name="Segnaposto piè di pagina 4">
            <a:extLst>
              <a:ext uri="{FF2B5EF4-FFF2-40B4-BE49-F238E27FC236}">
                <a16:creationId xmlns:a16="http://schemas.microsoft.com/office/drawing/2014/main" id="{9736839B-8FF1-49DC-83FB-25BB2E9F972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rgbClr val="3D4888"/>
                </a:solidFill>
              </a:defRPr>
            </a:lvl1pPr>
          </a:lstStyle>
          <a:p>
            <a:endParaRPr lang="it-IT" dirty="0"/>
          </a:p>
        </p:txBody>
      </p:sp>
      <p:sp>
        <p:nvSpPr>
          <p:cNvPr id="6" name="Segnaposto numero diapositiva 5">
            <a:extLst>
              <a:ext uri="{FF2B5EF4-FFF2-40B4-BE49-F238E27FC236}">
                <a16:creationId xmlns:a16="http://schemas.microsoft.com/office/drawing/2014/main" id="{9A55F0AE-D811-491E-B64E-20492DABE9E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rgbClr val="3D4888"/>
                </a:solidFill>
              </a:defRPr>
            </a:lvl1pPr>
          </a:lstStyle>
          <a:p>
            <a:fld id="{7ADC2682-86E0-43EF-9663-C77056E8D387}" type="slidenum">
              <a:rPr lang="it-IT" smtClean="0"/>
              <a:pPr/>
              <a:t>‹#›</a:t>
            </a:fld>
            <a:endParaRPr lang="it-IT" dirty="0"/>
          </a:p>
        </p:txBody>
      </p:sp>
    </p:spTree>
    <p:extLst>
      <p:ext uri="{BB962C8B-B14F-4D97-AF65-F5344CB8AC3E}">
        <p14:creationId xmlns:p14="http://schemas.microsoft.com/office/powerpoint/2010/main" val="19894665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p:txStyles>
    <p:titleStyle>
      <a:lvl1pPr algn="l" defTabSz="914400" rtl="0" eaLnBrk="1" latinLnBrk="0" hangingPunct="1">
        <a:lnSpc>
          <a:spcPct val="90000"/>
        </a:lnSpc>
        <a:spcBef>
          <a:spcPct val="0"/>
        </a:spcBef>
        <a:buNone/>
        <a:defRPr sz="4400" b="1" kern="1200">
          <a:solidFill>
            <a:srgbClr val="3D4888"/>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3D4888"/>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D4888"/>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3D4888"/>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D4888"/>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D4888"/>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goo.gl/maps/HxWgn9pvCeMr8wAQ7"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parcheggioromacentro.it/en/"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604D8-36CA-4CA4-81FF-BB6FCF54979A}"/>
              </a:ext>
            </a:extLst>
          </p:cNvPr>
          <p:cNvSpPr>
            <a:spLocks noGrp="1"/>
          </p:cNvSpPr>
          <p:nvPr>
            <p:ph type="ctrTitle"/>
          </p:nvPr>
        </p:nvSpPr>
        <p:spPr>
          <a:xfrm>
            <a:off x="1524000" y="2121166"/>
            <a:ext cx="9144000" cy="1890997"/>
          </a:xfrm>
        </p:spPr>
        <p:txBody>
          <a:bodyPr>
            <a:normAutofit/>
          </a:bodyPr>
          <a:lstStyle/>
          <a:p>
            <a:r>
              <a:rPr lang="it-IT" b="0" i="0" dirty="0">
                <a:solidFill>
                  <a:srgbClr val="FF0000"/>
                </a:solidFill>
                <a:effectLst/>
              </a:rPr>
              <a:t>The FINAL DEMO MICADO</a:t>
            </a:r>
            <a:br>
              <a:rPr lang="it-IT" b="0" i="0" dirty="0">
                <a:solidFill>
                  <a:srgbClr val="FF0000"/>
                </a:solidFill>
                <a:effectLst/>
              </a:rPr>
            </a:br>
            <a:r>
              <a:rPr lang="it-IT" b="0" i="0" dirty="0">
                <a:solidFill>
                  <a:srgbClr val="FF0000"/>
                </a:solidFill>
                <a:effectLst/>
              </a:rPr>
              <a:t>Social </a:t>
            </a:r>
            <a:r>
              <a:rPr lang="it-IT" b="0" i="0" dirty="0" err="1">
                <a:solidFill>
                  <a:srgbClr val="FF0000"/>
                </a:solidFill>
                <a:effectLst/>
              </a:rPr>
              <a:t>Events</a:t>
            </a:r>
            <a:endParaRPr lang="en-US" b="1" dirty="0">
              <a:solidFill>
                <a:srgbClr val="FF0000"/>
              </a:solidFill>
            </a:endParaRPr>
          </a:p>
        </p:txBody>
      </p:sp>
      <p:sp>
        <p:nvSpPr>
          <p:cNvPr id="4" name="Text Placeholder 3">
            <a:extLst>
              <a:ext uri="{FF2B5EF4-FFF2-40B4-BE49-F238E27FC236}">
                <a16:creationId xmlns:a16="http://schemas.microsoft.com/office/drawing/2014/main" id="{49AC6A6D-A10E-493E-836E-D0E9C7C58259}"/>
              </a:ext>
            </a:extLst>
          </p:cNvPr>
          <p:cNvSpPr>
            <a:spLocks noGrp="1"/>
          </p:cNvSpPr>
          <p:nvPr>
            <p:ph type="body" sz="quarter" idx="10"/>
          </p:nvPr>
        </p:nvSpPr>
        <p:spPr/>
        <p:txBody>
          <a:bodyPr>
            <a:normAutofit lnSpcReduction="10000"/>
          </a:bodyPr>
          <a:lstStyle/>
          <a:p>
            <a:r>
              <a:rPr lang="en-US" dirty="0"/>
              <a:t>Rome, 25</a:t>
            </a:r>
            <a:r>
              <a:rPr lang="en-US" baseline="30000" dirty="0"/>
              <a:t>th</a:t>
            </a:r>
            <a:r>
              <a:rPr lang="en-US" dirty="0"/>
              <a:t> January 2023</a:t>
            </a:r>
          </a:p>
          <a:p>
            <a:r>
              <a:rPr lang="en-US" dirty="0"/>
              <a:t>Nadia Cherubini</a:t>
            </a:r>
          </a:p>
        </p:txBody>
      </p:sp>
    </p:spTree>
    <p:extLst>
      <p:ext uri="{BB962C8B-B14F-4D97-AF65-F5344CB8AC3E}">
        <p14:creationId xmlns:p14="http://schemas.microsoft.com/office/powerpoint/2010/main" val="20338556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04877B9-FF36-485F-85B2-CF0191F69840}"/>
              </a:ext>
            </a:extLst>
          </p:cNvPr>
          <p:cNvSpPr>
            <a:spLocks noGrp="1"/>
          </p:cNvSpPr>
          <p:nvPr>
            <p:ph type="sldNum" sz="quarter" idx="12"/>
          </p:nvPr>
        </p:nvSpPr>
        <p:spPr/>
        <p:txBody>
          <a:bodyPr/>
          <a:lstStyle/>
          <a:p>
            <a:fld id="{7ADC2682-86E0-43EF-9663-C77056E8D387}" type="slidenum">
              <a:rPr lang="it-IT" smtClean="0"/>
              <a:t>2</a:t>
            </a:fld>
            <a:endParaRPr lang="it-IT" dirty="0"/>
          </a:p>
        </p:txBody>
      </p:sp>
      <p:sp>
        <p:nvSpPr>
          <p:cNvPr id="8" name="CasellaDiTesto 7">
            <a:extLst>
              <a:ext uri="{FF2B5EF4-FFF2-40B4-BE49-F238E27FC236}">
                <a16:creationId xmlns:a16="http://schemas.microsoft.com/office/drawing/2014/main" id="{0293C351-D7AB-711D-A9D0-D9F52B9AE4AC}"/>
              </a:ext>
            </a:extLst>
          </p:cNvPr>
          <p:cNvSpPr txBox="1"/>
          <p:nvPr/>
        </p:nvSpPr>
        <p:spPr>
          <a:xfrm>
            <a:off x="136726" y="659473"/>
            <a:ext cx="11958054" cy="3985706"/>
          </a:xfrm>
          <a:prstGeom prst="rect">
            <a:avLst/>
          </a:prstGeom>
          <a:noFill/>
        </p:spPr>
        <p:txBody>
          <a:bodyPr wrap="square">
            <a:spAutoFit/>
          </a:bodyPr>
          <a:lstStyle/>
          <a:p>
            <a:r>
              <a:rPr lang="it-IT" sz="3200" b="1" i="0" dirty="0">
                <a:solidFill>
                  <a:srgbClr val="444444"/>
                </a:solidFill>
                <a:effectLst/>
                <a:latin typeface="+mj-lt"/>
              </a:rPr>
              <a:t>Casa dei Cavalieri di Rodi </a:t>
            </a:r>
          </a:p>
          <a:p>
            <a:r>
              <a:rPr lang="it-IT" sz="3200" b="1" i="0" dirty="0">
                <a:solidFill>
                  <a:srgbClr val="444444"/>
                </a:solidFill>
                <a:effectLst/>
                <a:latin typeface="+mj-lt"/>
              </a:rPr>
              <a:t>(</a:t>
            </a:r>
            <a:r>
              <a:rPr lang="en-US" sz="3200" b="1" dirty="0">
                <a:solidFill>
                  <a:srgbClr val="444444"/>
                </a:solidFill>
                <a:latin typeface="+mj-lt"/>
              </a:rPr>
              <a:t>House of the Knights of Rhodes</a:t>
            </a:r>
            <a:r>
              <a:rPr lang="it-IT" sz="3200" b="1" i="0" dirty="0">
                <a:solidFill>
                  <a:srgbClr val="444444"/>
                </a:solidFill>
                <a:effectLst/>
                <a:latin typeface="+mj-lt"/>
              </a:rPr>
              <a:t>)</a:t>
            </a:r>
          </a:p>
          <a:p>
            <a:r>
              <a:rPr lang="it-IT" sz="2000" b="1" i="0" dirty="0">
                <a:solidFill>
                  <a:srgbClr val="444444"/>
                </a:solidFill>
                <a:effectLst/>
                <a:latin typeface="+mj-lt"/>
              </a:rPr>
              <a:t>Piazza del Grillo, 1, 00184 </a:t>
            </a:r>
            <a:r>
              <a:rPr lang="it-IT" sz="2000" b="1" dirty="0">
                <a:solidFill>
                  <a:srgbClr val="444444"/>
                </a:solidFill>
                <a:latin typeface="+mj-lt"/>
              </a:rPr>
              <a:t>Roma </a:t>
            </a:r>
          </a:p>
          <a:p>
            <a:r>
              <a:rPr lang="it-IT" sz="2000" b="1" dirty="0">
                <a:solidFill>
                  <a:srgbClr val="444444"/>
                </a:solidFill>
                <a:latin typeface="+mj-lt"/>
              </a:rPr>
              <a:t>(</a:t>
            </a:r>
            <a:r>
              <a:rPr lang="it-IT" sz="2000" b="1" dirty="0">
                <a:solidFill>
                  <a:srgbClr val="444444"/>
                </a:solidFill>
                <a:latin typeface="+mj-lt"/>
                <a:hlinkClick r:id="rId2"/>
              </a:rPr>
              <a:t>https://goo.gl/maps/HxWgn9pvCeMr8wAQ7</a:t>
            </a:r>
            <a:r>
              <a:rPr lang="it-IT" sz="2000" b="1" dirty="0">
                <a:solidFill>
                  <a:srgbClr val="444444"/>
                </a:solidFill>
                <a:latin typeface="+mj-lt"/>
              </a:rPr>
              <a:t> )</a:t>
            </a:r>
            <a:endParaRPr lang="it-IT" sz="2000" b="1" i="0" dirty="0">
              <a:solidFill>
                <a:srgbClr val="444444"/>
              </a:solidFill>
              <a:effectLst/>
              <a:latin typeface="+mj-lt"/>
            </a:endParaRPr>
          </a:p>
          <a:p>
            <a:pPr algn="l"/>
            <a:endParaRPr lang="it-IT" sz="900" b="1" dirty="0">
              <a:solidFill>
                <a:srgbClr val="444444"/>
              </a:solidFill>
              <a:latin typeface="+mj-lt"/>
            </a:endParaRPr>
          </a:p>
          <a:p>
            <a:r>
              <a:rPr lang="it-IT" sz="2000" b="1" i="0" dirty="0">
                <a:solidFill>
                  <a:srgbClr val="444444"/>
                </a:solidFill>
                <a:effectLst/>
                <a:latin typeface="+mj-lt"/>
              </a:rPr>
              <a:t>People </a:t>
            </a:r>
            <a:r>
              <a:rPr lang="en-GB" sz="2000" b="1" i="0" dirty="0">
                <a:solidFill>
                  <a:srgbClr val="444444"/>
                </a:solidFill>
                <a:effectLst/>
                <a:latin typeface="+mj-lt"/>
              </a:rPr>
              <a:t>joining</a:t>
            </a:r>
            <a:r>
              <a:rPr lang="it-IT" sz="2000" b="1" i="0" dirty="0">
                <a:solidFill>
                  <a:srgbClr val="444444"/>
                </a:solidFill>
                <a:effectLst/>
                <a:latin typeface="+mj-lt"/>
              </a:rPr>
              <a:t> by bus: 	the bus </a:t>
            </a:r>
            <a:r>
              <a:rPr lang="it-IT" sz="2000" b="1" i="0" dirty="0" err="1">
                <a:solidFill>
                  <a:srgbClr val="444444"/>
                </a:solidFill>
                <a:effectLst/>
                <a:latin typeface="+mj-lt"/>
              </a:rPr>
              <a:t>will</a:t>
            </a:r>
            <a:r>
              <a:rPr lang="it-IT" sz="2000" b="1" i="0" dirty="0">
                <a:solidFill>
                  <a:srgbClr val="444444"/>
                </a:solidFill>
                <a:effectLst/>
                <a:latin typeface="+mj-lt"/>
              </a:rPr>
              <a:t> </a:t>
            </a:r>
            <a:r>
              <a:rPr lang="it-IT" sz="2000" b="1" i="0" dirty="0" err="1">
                <a:solidFill>
                  <a:srgbClr val="444444"/>
                </a:solidFill>
                <a:effectLst/>
                <a:latin typeface="+mj-lt"/>
              </a:rPr>
              <a:t>leave</a:t>
            </a:r>
            <a:r>
              <a:rPr lang="it-IT" sz="2000" b="1" i="0" dirty="0">
                <a:solidFill>
                  <a:srgbClr val="444444"/>
                </a:solidFill>
                <a:effectLst/>
                <a:latin typeface="+mj-lt"/>
              </a:rPr>
              <a:t> ENEA </a:t>
            </a:r>
            <a:r>
              <a:rPr lang="it-IT" sz="2000" b="1" i="0" dirty="0" err="1">
                <a:solidFill>
                  <a:srgbClr val="444444"/>
                </a:solidFill>
                <a:effectLst/>
                <a:latin typeface="+mj-lt"/>
              </a:rPr>
              <a:t>at</a:t>
            </a:r>
            <a:r>
              <a:rPr lang="it-IT" sz="2000" b="1" i="0" dirty="0">
                <a:solidFill>
                  <a:srgbClr val="444444"/>
                </a:solidFill>
                <a:effectLst/>
                <a:latin typeface="+mj-lt"/>
              </a:rPr>
              <a:t> </a:t>
            </a:r>
            <a:r>
              <a:rPr lang="en-US" sz="2000" b="1" dirty="0">
                <a:solidFill>
                  <a:srgbClr val="444444"/>
                </a:solidFill>
              </a:rPr>
              <a:t>5:30 p.m.</a:t>
            </a:r>
            <a:r>
              <a:rPr lang="it-IT" sz="2000" b="1" i="0" dirty="0">
                <a:solidFill>
                  <a:srgbClr val="444444"/>
                </a:solidFill>
                <a:effectLst/>
                <a:latin typeface="+mj-lt"/>
              </a:rPr>
              <a:t>, stop </a:t>
            </a:r>
            <a:r>
              <a:rPr lang="it-IT" sz="2000" b="1" i="0" dirty="0" err="1">
                <a:solidFill>
                  <a:srgbClr val="444444"/>
                </a:solidFill>
                <a:effectLst/>
                <a:latin typeface="+mj-lt"/>
              </a:rPr>
              <a:t>at</a:t>
            </a:r>
            <a:r>
              <a:rPr lang="it-IT" sz="2000" b="1" i="0" dirty="0">
                <a:solidFill>
                  <a:srgbClr val="444444"/>
                </a:solidFill>
                <a:effectLst/>
                <a:latin typeface="+mj-lt"/>
              </a:rPr>
              <a:t> Massimino, </a:t>
            </a:r>
            <a:r>
              <a:rPr lang="it-IT" sz="2000" b="1" i="0" dirty="0" err="1">
                <a:solidFill>
                  <a:srgbClr val="444444"/>
                </a:solidFill>
                <a:effectLst/>
                <a:latin typeface="+mj-lt"/>
              </a:rPr>
              <a:t>then</a:t>
            </a:r>
            <a:r>
              <a:rPr lang="it-IT" sz="2000" b="1" i="0" dirty="0">
                <a:solidFill>
                  <a:srgbClr val="444444"/>
                </a:solidFill>
                <a:effectLst/>
                <a:latin typeface="+mj-lt"/>
              </a:rPr>
              <a:t> to Rome </a:t>
            </a:r>
            <a:r>
              <a:rPr lang="it-IT" sz="2000" b="1" i="0" dirty="0" err="1">
                <a:solidFill>
                  <a:srgbClr val="444444"/>
                </a:solidFill>
                <a:effectLst/>
                <a:latin typeface="+mj-lt"/>
              </a:rPr>
              <a:t>directly</a:t>
            </a:r>
            <a:r>
              <a:rPr lang="it-IT" sz="2000" b="1" dirty="0">
                <a:solidFill>
                  <a:srgbClr val="444444"/>
                </a:solidFill>
                <a:latin typeface="+mj-lt"/>
              </a:rPr>
              <a:t>;</a:t>
            </a:r>
            <a:endParaRPr lang="it-IT" sz="2000" b="1" i="0" dirty="0">
              <a:solidFill>
                <a:srgbClr val="444444"/>
              </a:solidFill>
              <a:effectLst/>
              <a:latin typeface="+mj-lt"/>
            </a:endParaRPr>
          </a:p>
          <a:p>
            <a:r>
              <a:rPr lang="it-IT" sz="2000" b="1" dirty="0">
                <a:solidFill>
                  <a:srgbClr val="444444"/>
                </a:solidFill>
                <a:latin typeface="+mj-lt"/>
              </a:rPr>
              <a:t>			the bus </a:t>
            </a:r>
            <a:r>
              <a:rPr lang="it-IT" sz="2000" b="1" dirty="0" err="1">
                <a:solidFill>
                  <a:srgbClr val="444444"/>
                </a:solidFill>
                <a:latin typeface="+mj-lt"/>
              </a:rPr>
              <a:t>will</a:t>
            </a:r>
            <a:r>
              <a:rPr lang="it-IT" sz="2000" b="1" dirty="0">
                <a:solidFill>
                  <a:srgbClr val="444444"/>
                </a:solidFill>
                <a:latin typeface="+mj-lt"/>
              </a:rPr>
              <a:t> </a:t>
            </a:r>
            <a:r>
              <a:rPr lang="it-IT" sz="2000" b="1" dirty="0" err="1">
                <a:solidFill>
                  <a:srgbClr val="444444"/>
                </a:solidFill>
                <a:latin typeface="+mj-lt"/>
              </a:rPr>
              <a:t>arrive</a:t>
            </a:r>
            <a:r>
              <a:rPr lang="it-IT" sz="2000" b="1" dirty="0">
                <a:solidFill>
                  <a:srgbClr val="444444"/>
                </a:solidFill>
                <a:latin typeface="+mj-lt"/>
              </a:rPr>
              <a:t> </a:t>
            </a:r>
            <a:r>
              <a:rPr lang="it-IT" sz="2000" b="1" dirty="0" err="1">
                <a:solidFill>
                  <a:srgbClr val="444444"/>
                </a:solidFill>
                <a:latin typeface="+mj-lt"/>
              </a:rPr>
              <a:t>at</a:t>
            </a:r>
            <a:r>
              <a:rPr lang="it-IT" sz="2000" b="1" dirty="0">
                <a:solidFill>
                  <a:srgbClr val="444444"/>
                </a:solidFill>
                <a:latin typeface="+mj-lt"/>
              </a:rPr>
              <a:t> Via Claudia (</a:t>
            </a:r>
            <a:r>
              <a:rPr lang="en-US" sz="2000" b="1" dirty="0">
                <a:solidFill>
                  <a:srgbClr val="444444"/>
                </a:solidFill>
              </a:rPr>
              <a:t>6:45 p.m.</a:t>
            </a:r>
            <a:r>
              <a:rPr lang="it-IT" sz="2000" b="1" dirty="0">
                <a:solidFill>
                  <a:srgbClr val="444444"/>
                </a:solidFill>
                <a:latin typeface="+mj-lt"/>
              </a:rPr>
              <a:t>, </a:t>
            </a:r>
            <a:r>
              <a:rPr lang="it-IT" sz="2000" b="1" dirty="0" err="1">
                <a:solidFill>
                  <a:srgbClr val="444444"/>
                </a:solidFill>
                <a:latin typeface="+mj-lt"/>
              </a:rPr>
              <a:t>about</a:t>
            </a:r>
            <a:r>
              <a:rPr lang="it-IT" sz="2000" b="1" dirty="0">
                <a:solidFill>
                  <a:srgbClr val="444444"/>
                </a:solidFill>
                <a:latin typeface="+mj-lt"/>
              </a:rPr>
              <a:t> 1 km </a:t>
            </a:r>
            <a:r>
              <a:rPr lang="it-IT" sz="2000" b="1" dirty="0" err="1">
                <a:solidFill>
                  <a:srgbClr val="444444"/>
                </a:solidFill>
                <a:latin typeface="+mj-lt"/>
              </a:rPr>
              <a:t>away</a:t>
            </a:r>
            <a:r>
              <a:rPr lang="it-IT" sz="2000" b="1" dirty="0">
                <a:solidFill>
                  <a:srgbClr val="444444"/>
                </a:solidFill>
                <a:latin typeface="+mj-lt"/>
              </a:rPr>
              <a:t> from the 				location) </a:t>
            </a:r>
            <a:r>
              <a:rPr lang="it-IT" sz="2000" b="1" i="0" dirty="0">
                <a:solidFill>
                  <a:srgbClr val="444444"/>
                </a:solidFill>
                <a:effectLst/>
                <a:latin typeface="+mj-lt"/>
              </a:rPr>
              <a:t>a </a:t>
            </a:r>
            <a:r>
              <a:rPr lang="it-IT" sz="2000" b="1" i="0" dirty="0" err="1">
                <a:solidFill>
                  <a:srgbClr val="444444"/>
                </a:solidFill>
                <a:effectLst/>
                <a:latin typeface="+mj-lt"/>
              </a:rPr>
              <a:t>guided</a:t>
            </a:r>
            <a:r>
              <a:rPr lang="it-IT" sz="2000" b="1" i="0" dirty="0">
                <a:solidFill>
                  <a:srgbClr val="444444"/>
                </a:solidFill>
                <a:effectLst/>
                <a:latin typeface="+mj-lt"/>
              </a:rPr>
              <a:t> </a:t>
            </a:r>
            <a:r>
              <a:rPr lang="it-IT" sz="2000" b="1" i="0" dirty="0" err="1">
                <a:solidFill>
                  <a:srgbClr val="444444"/>
                </a:solidFill>
                <a:effectLst/>
                <a:latin typeface="+mj-lt"/>
              </a:rPr>
              <a:t>walk</a:t>
            </a:r>
            <a:r>
              <a:rPr lang="it-IT" sz="2000" b="1" i="0" dirty="0">
                <a:solidFill>
                  <a:srgbClr val="444444"/>
                </a:solidFill>
                <a:effectLst/>
                <a:latin typeface="+mj-lt"/>
              </a:rPr>
              <a:t> </a:t>
            </a:r>
            <a:r>
              <a:rPr lang="it-IT" sz="2000" b="1" i="0" dirty="0" err="1">
                <a:solidFill>
                  <a:srgbClr val="444444"/>
                </a:solidFill>
                <a:effectLst/>
                <a:latin typeface="+mj-lt"/>
              </a:rPr>
              <a:t>will</a:t>
            </a:r>
            <a:r>
              <a:rPr lang="it-IT" sz="2000" b="1" i="0" dirty="0">
                <a:solidFill>
                  <a:srgbClr val="444444"/>
                </a:solidFill>
                <a:effectLst/>
                <a:latin typeface="+mj-lt"/>
              </a:rPr>
              <a:t> take </a:t>
            </a:r>
            <a:r>
              <a:rPr lang="it-IT" sz="2000" b="1" i="0" dirty="0" err="1">
                <a:solidFill>
                  <a:srgbClr val="444444"/>
                </a:solidFill>
                <a:effectLst/>
                <a:latin typeface="+mj-lt"/>
              </a:rPr>
              <a:t>place</a:t>
            </a:r>
            <a:r>
              <a:rPr lang="it-IT" sz="2000" b="1" i="0" dirty="0">
                <a:solidFill>
                  <a:srgbClr val="444444"/>
                </a:solidFill>
                <a:effectLst/>
                <a:latin typeface="+mj-lt"/>
              </a:rPr>
              <a:t> from Via Claudia </a:t>
            </a:r>
            <a:r>
              <a:rPr lang="it-IT" sz="2000" b="1" i="0" dirty="0" err="1">
                <a:solidFill>
                  <a:srgbClr val="444444"/>
                </a:solidFill>
                <a:effectLst/>
                <a:latin typeface="+mj-lt"/>
              </a:rPr>
              <a:t>till</a:t>
            </a:r>
            <a:r>
              <a:rPr lang="it-IT" sz="2000" b="1" i="0" dirty="0">
                <a:solidFill>
                  <a:srgbClr val="444444"/>
                </a:solidFill>
                <a:effectLst/>
                <a:latin typeface="+mj-lt"/>
              </a:rPr>
              <a:t> the location;</a:t>
            </a:r>
          </a:p>
          <a:p>
            <a:r>
              <a:rPr lang="it-IT" sz="2000" b="1" dirty="0">
                <a:solidFill>
                  <a:srgbClr val="444444"/>
                </a:solidFill>
                <a:latin typeface="+mj-lt"/>
              </a:rPr>
              <a:t>			</a:t>
            </a:r>
            <a:r>
              <a:rPr lang="it-IT" sz="2000" b="1" dirty="0" err="1">
                <a:solidFill>
                  <a:srgbClr val="444444"/>
                </a:solidFill>
                <a:latin typeface="+mj-lt"/>
              </a:rPr>
              <a:t>at</a:t>
            </a:r>
            <a:r>
              <a:rPr lang="it-IT" sz="2000" b="1" dirty="0">
                <a:solidFill>
                  <a:srgbClr val="444444"/>
                </a:solidFill>
                <a:latin typeface="+mj-lt"/>
              </a:rPr>
              <a:t> the location, </a:t>
            </a:r>
            <a:r>
              <a:rPr lang="it-IT" sz="2000" b="1" dirty="0" err="1">
                <a:solidFill>
                  <a:srgbClr val="444444"/>
                </a:solidFill>
                <a:latin typeface="+mj-lt"/>
              </a:rPr>
              <a:t>we</a:t>
            </a:r>
            <a:r>
              <a:rPr lang="it-IT" sz="2000" b="1" dirty="0">
                <a:solidFill>
                  <a:srgbClr val="444444"/>
                </a:solidFill>
                <a:latin typeface="+mj-lt"/>
              </a:rPr>
              <a:t> </a:t>
            </a:r>
            <a:r>
              <a:rPr lang="it-IT" sz="2000" b="1" dirty="0" err="1">
                <a:solidFill>
                  <a:srgbClr val="444444"/>
                </a:solidFill>
                <a:latin typeface="+mj-lt"/>
              </a:rPr>
              <a:t>will</a:t>
            </a:r>
            <a:r>
              <a:rPr lang="it-IT" sz="2000" b="1" dirty="0">
                <a:solidFill>
                  <a:srgbClr val="444444"/>
                </a:solidFill>
                <a:latin typeface="+mj-lt"/>
              </a:rPr>
              <a:t> join </a:t>
            </a:r>
            <a:r>
              <a:rPr lang="it-IT" sz="2000" b="1" dirty="0" err="1">
                <a:solidFill>
                  <a:srgbClr val="444444"/>
                </a:solidFill>
                <a:latin typeface="+mj-lt"/>
              </a:rPr>
              <a:t>other</a:t>
            </a:r>
            <a:r>
              <a:rPr lang="it-IT" sz="2000" b="1" dirty="0">
                <a:solidFill>
                  <a:srgbClr val="444444"/>
                </a:solidFill>
                <a:latin typeface="+mj-lt"/>
              </a:rPr>
              <a:t> </a:t>
            </a:r>
            <a:r>
              <a:rPr lang="it-IT" sz="2000" b="1" dirty="0" err="1">
                <a:solidFill>
                  <a:srgbClr val="444444"/>
                </a:solidFill>
                <a:latin typeface="+mj-lt"/>
              </a:rPr>
              <a:t>participants</a:t>
            </a:r>
            <a:r>
              <a:rPr lang="it-IT" sz="2000" b="1" dirty="0">
                <a:solidFill>
                  <a:srgbClr val="444444"/>
                </a:solidFill>
                <a:latin typeface="+mj-lt"/>
              </a:rPr>
              <a:t> to the </a:t>
            </a:r>
            <a:r>
              <a:rPr lang="it-IT" sz="2000" b="1" dirty="0" err="1">
                <a:solidFill>
                  <a:srgbClr val="444444"/>
                </a:solidFill>
                <a:latin typeface="+mj-lt"/>
              </a:rPr>
              <a:t>guided</a:t>
            </a:r>
            <a:r>
              <a:rPr lang="it-IT" sz="2000" b="1" dirty="0">
                <a:solidFill>
                  <a:srgbClr val="444444"/>
                </a:solidFill>
                <a:latin typeface="+mj-lt"/>
              </a:rPr>
              <a:t> tour of the </a:t>
            </a:r>
            <a:r>
              <a:rPr lang="en-US" sz="2000" b="1" dirty="0">
                <a:solidFill>
                  <a:srgbClr val="444444"/>
                </a:solidFill>
              </a:rPr>
              <a:t>House 			of the Knights of Rhodes (begin at 7:00 p.m.);</a:t>
            </a:r>
          </a:p>
          <a:p>
            <a:r>
              <a:rPr lang="en-US" sz="2000" b="1" i="0" dirty="0">
                <a:solidFill>
                  <a:srgbClr val="444444"/>
                </a:solidFill>
                <a:effectLst/>
                <a:latin typeface="+mj-lt"/>
              </a:rPr>
              <a:t>			dinner starts at 8:00 p.m.</a:t>
            </a:r>
          </a:p>
          <a:p>
            <a:r>
              <a:rPr lang="en-US" sz="2000" b="1" dirty="0">
                <a:solidFill>
                  <a:srgbClr val="444444"/>
                </a:solidFill>
                <a:latin typeface="+mj-lt"/>
              </a:rPr>
              <a:t>			</a:t>
            </a:r>
            <a:r>
              <a:rPr lang="en-US" sz="2000" b="1" u="sng" dirty="0">
                <a:solidFill>
                  <a:srgbClr val="444444"/>
                </a:solidFill>
                <a:latin typeface="+mj-lt"/>
              </a:rPr>
              <a:t>Note that there is no bus to come back to the hotel. You need to come back yourself!</a:t>
            </a:r>
            <a:endParaRPr lang="en-US" sz="2000" b="1" i="0" u="sng" dirty="0">
              <a:solidFill>
                <a:srgbClr val="444444"/>
              </a:solidFill>
              <a:effectLst/>
              <a:latin typeface="+mj-lt"/>
            </a:endParaRPr>
          </a:p>
        </p:txBody>
      </p:sp>
      <p:sp>
        <p:nvSpPr>
          <p:cNvPr id="3" name="CasellaDiTesto 2"/>
          <p:cNvSpPr txBox="1"/>
          <p:nvPr/>
        </p:nvSpPr>
        <p:spPr>
          <a:xfrm>
            <a:off x="312777" y="3273579"/>
            <a:ext cx="2191407" cy="923330"/>
          </a:xfrm>
          <a:prstGeom prst="rect">
            <a:avLst/>
          </a:prstGeom>
          <a:noFill/>
        </p:spPr>
        <p:txBody>
          <a:bodyPr wrap="square" rtlCol="0">
            <a:spAutoFit/>
          </a:bodyPr>
          <a:lstStyle/>
          <a:p>
            <a:r>
              <a:rPr lang="it-IT" i="1" dirty="0">
                <a:solidFill>
                  <a:schemeClr val="accent1">
                    <a:lumMod val="75000"/>
                  </a:schemeClr>
                </a:solidFill>
              </a:rPr>
              <a:t>Luigi Lepore </a:t>
            </a:r>
            <a:r>
              <a:rPr lang="it-IT" i="1" dirty="0" err="1">
                <a:solidFill>
                  <a:schemeClr val="accent1">
                    <a:lumMod val="75000"/>
                  </a:schemeClr>
                </a:solidFill>
              </a:rPr>
              <a:t>will</a:t>
            </a:r>
            <a:r>
              <a:rPr lang="it-IT" i="1" dirty="0">
                <a:solidFill>
                  <a:schemeClr val="accent1">
                    <a:lumMod val="75000"/>
                  </a:schemeClr>
                </a:solidFill>
              </a:rPr>
              <a:t> be on the bus with </a:t>
            </a:r>
            <a:r>
              <a:rPr lang="it-IT" i="1" dirty="0" err="1">
                <a:solidFill>
                  <a:schemeClr val="accent1">
                    <a:lumMod val="75000"/>
                  </a:schemeClr>
                </a:solidFill>
              </a:rPr>
              <a:t>you</a:t>
            </a:r>
            <a:r>
              <a:rPr lang="it-IT" i="1" dirty="0">
                <a:solidFill>
                  <a:schemeClr val="accent1">
                    <a:lumMod val="75000"/>
                  </a:schemeClr>
                </a:solidFill>
              </a:rPr>
              <a:t> for </a:t>
            </a:r>
            <a:r>
              <a:rPr lang="it-IT" i="1" dirty="0" err="1">
                <a:solidFill>
                  <a:schemeClr val="accent1">
                    <a:lumMod val="75000"/>
                  </a:schemeClr>
                </a:solidFill>
              </a:rPr>
              <a:t>any</a:t>
            </a:r>
            <a:r>
              <a:rPr lang="it-IT" i="1" dirty="0">
                <a:solidFill>
                  <a:schemeClr val="accent1">
                    <a:lumMod val="75000"/>
                  </a:schemeClr>
                </a:solidFill>
              </a:rPr>
              <a:t> </a:t>
            </a:r>
            <a:r>
              <a:rPr lang="it-IT" i="1" dirty="0" err="1">
                <a:solidFill>
                  <a:schemeClr val="accent1">
                    <a:lumMod val="75000"/>
                  </a:schemeClr>
                </a:solidFill>
              </a:rPr>
              <a:t>needs</a:t>
            </a:r>
            <a:r>
              <a:rPr lang="it-IT" i="1" dirty="0">
                <a:solidFill>
                  <a:schemeClr val="accent1">
                    <a:lumMod val="75000"/>
                  </a:schemeClr>
                </a:solidFill>
              </a:rPr>
              <a:t>!!</a:t>
            </a:r>
          </a:p>
        </p:txBody>
      </p:sp>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8267"/>
          <a:stretch/>
        </p:blipFill>
        <p:spPr bwMode="auto">
          <a:xfrm>
            <a:off x="8020539" y="488730"/>
            <a:ext cx="3977022" cy="19594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a:extLst>
              <a:ext uri="{FF2B5EF4-FFF2-40B4-BE49-F238E27FC236}">
                <a16:creationId xmlns:a16="http://schemas.microsoft.com/office/drawing/2014/main" id="{9E84AE52-452F-C448-EECB-A2D172B13C7A}"/>
              </a:ext>
            </a:extLst>
          </p:cNvPr>
          <p:cNvSpPr>
            <a:spLocks noGrp="1"/>
          </p:cNvSpPr>
          <p:nvPr>
            <p:ph type="title"/>
          </p:nvPr>
        </p:nvSpPr>
        <p:spPr>
          <a:xfrm>
            <a:off x="312777" y="-223157"/>
            <a:ext cx="10515600" cy="1055948"/>
          </a:xfrm>
        </p:spPr>
        <p:txBody>
          <a:bodyPr>
            <a:normAutofit fontScale="90000"/>
          </a:bodyPr>
          <a:lstStyle/>
          <a:p>
            <a:r>
              <a:rPr lang="en-US" dirty="0"/>
              <a:t>Social Dinner tonight January 25</a:t>
            </a:r>
            <a:r>
              <a:rPr lang="en-US" baseline="30000" dirty="0"/>
              <a:t>th</a:t>
            </a:r>
            <a:r>
              <a:rPr lang="en-US" dirty="0"/>
              <a:t> at 7:00 P.M.</a:t>
            </a:r>
          </a:p>
        </p:txBody>
      </p:sp>
      <p:sp>
        <p:nvSpPr>
          <p:cNvPr id="9" name="CasellaDiTesto 8">
            <a:extLst>
              <a:ext uri="{FF2B5EF4-FFF2-40B4-BE49-F238E27FC236}">
                <a16:creationId xmlns:a16="http://schemas.microsoft.com/office/drawing/2014/main" id="{0293C351-D7AB-711D-A9D0-D9F52B9AE4AC}"/>
              </a:ext>
            </a:extLst>
          </p:cNvPr>
          <p:cNvSpPr txBox="1"/>
          <p:nvPr/>
        </p:nvSpPr>
        <p:spPr>
          <a:xfrm>
            <a:off x="123584" y="4613647"/>
            <a:ext cx="11763615" cy="2246769"/>
          </a:xfrm>
          <a:prstGeom prst="rect">
            <a:avLst/>
          </a:prstGeom>
          <a:noFill/>
        </p:spPr>
        <p:txBody>
          <a:bodyPr wrap="square">
            <a:spAutoFit/>
          </a:bodyPr>
          <a:lstStyle/>
          <a:p>
            <a:r>
              <a:rPr lang="it-IT" sz="2000" b="1" dirty="0">
                <a:solidFill>
                  <a:srgbClr val="0070C0"/>
                </a:solidFill>
              </a:rPr>
              <a:t>People </a:t>
            </a:r>
            <a:r>
              <a:rPr lang="en-GB" sz="2000" b="1" dirty="0">
                <a:solidFill>
                  <a:srgbClr val="0070C0"/>
                </a:solidFill>
              </a:rPr>
              <a:t>joining</a:t>
            </a:r>
            <a:r>
              <a:rPr lang="it-IT" sz="2000" b="1" dirty="0">
                <a:solidFill>
                  <a:srgbClr val="0070C0"/>
                </a:solidFill>
              </a:rPr>
              <a:t> by car: 	be </a:t>
            </a:r>
            <a:r>
              <a:rPr lang="it-IT" sz="2000" b="1" dirty="0" err="1">
                <a:solidFill>
                  <a:srgbClr val="0070C0"/>
                </a:solidFill>
              </a:rPr>
              <a:t>at</a:t>
            </a:r>
            <a:r>
              <a:rPr lang="it-IT" sz="2000" b="1" dirty="0">
                <a:solidFill>
                  <a:srgbClr val="0070C0"/>
                </a:solidFill>
              </a:rPr>
              <a:t> the </a:t>
            </a:r>
            <a:r>
              <a:rPr lang="en-US" sz="2000" b="1" dirty="0">
                <a:solidFill>
                  <a:srgbClr val="0070C0"/>
                </a:solidFill>
              </a:rPr>
              <a:t>House of the Knights of Rhodes at 7:00 p.m. for the guided tour to start.</a:t>
            </a:r>
          </a:p>
          <a:p>
            <a:endParaRPr lang="en-US" sz="1000" b="1" i="0" dirty="0">
              <a:solidFill>
                <a:srgbClr val="0070C0"/>
              </a:solidFill>
              <a:effectLst/>
              <a:latin typeface="+mj-lt"/>
            </a:endParaRPr>
          </a:p>
          <a:p>
            <a:r>
              <a:rPr lang="en-US" sz="2000" b="1" dirty="0">
                <a:solidFill>
                  <a:srgbClr val="0070C0"/>
                </a:solidFill>
                <a:latin typeface="+mj-lt"/>
              </a:rPr>
              <a:t>Parking: 		point on Google Maps the “Casa </a:t>
            </a:r>
            <a:r>
              <a:rPr lang="en-US" sz="2000" b="1" dirty="0" err="1">
                <a:solidFill>
                  <a:srgbClr val="0070C0"/>
                </a:solidFill>
                <a:latin typeface="+mj-lt"/>
              </a:rPr>
              <a:t>dei</a:t>
            </a:r>
            <a:r>
              <a:rPr lang="en-US" sz="2000" b="1" dirty="0">
                <a:solidFill>
                  <a:srgbClr val="0070C0"/>
                </a:solidFill>
                <a:latin typeface="+mj-lt"/>
              </a:rPr>
              <a:t> </a:t>
            </a:r>
            <a:r>
              <a:rPr lang="en-US" sz="2000" b="1" dirty="0" err="1">
                <a:solidFill>
                  <a:srgbClr val="0070C0"/>
                </a:solidFill>
                <a:latin typeface="+mj-lt"/>
              </a:rPr>
              <a:t>Cavalieri</a:t>
            </a:r>
            <a:r>
              <a:rPr lang="en-US" sz="2000" b="1" dirty="0">
                <a:solidFill>
                  <a:srgbClr val="0070C0"/>
                </a:solidFill>
                <a:latin typeface="+mj-lt"/>
              </a:rPr>
              <a:t> di </a:t>
            </a:r>
            <a:r>
              <a:rPr lang="en-US" sz="2000" b="1" dirty="0" err="1">
                <a:solidFill>
                  <a:srgbClr val="0070C0"/>
                </a:solidFill>
                <a:latin typeface="+mj-lt"/>
              </a:rPr>
              <a:t>Rodi</a:t>
            </a:r>
            <a:r>
              <a:rPr lang="en-US" sz="2000" b="1" dirty="0">
                <a:solidFill>
                  <a:srgbClr val="0070C0"/>
                </a:solidFill>
                <a:latin typeface="+mj-lt"/>
              </a:rPr>
              <a:t>”, any parking lot near the 			place is good, but check for white/blue lined spaces.</a:t>
            </a:r>
          </a:p>
          <a:p>
            <a:endParaRPr lang="en-US" sz="1000" b="1" i="0" dirty="0">
              <a:solidFill>
                <a:srgbClr val="0070C0"/>
              </a:solidFill>
              <a:effectLst/>
              <a:latin typeface="+mj-lt"/>
            </a:endParaRPr>
          </a:p>
          <a:p>
            <a:r>
              <a:rPr lang="en-US" sz="2000" b="1" dirty="0">
                <a:solidFill>
                  <a:srgbClr val="0070C0"/>
                </a:solidFill>
                <a:latin typeface="+mj-lt"/>
              </a:rPr>
              <a:t>Parking toll:		be aware that you should pay for parking usually. Blue stripes identifying 				parking lots that you need to pay! Bring some coins with you.</a:t>
            </a:r>
          </a:p>
          <a:p>
            <a:r>
              <a:rPr lang="en-US" sz="2000" b="1" i="0" dirty="0">
                <a:solidFill>
                  <a:srgbClr val="0070C0"/>
                </a:solidFill>
                <a:effectLst/>
                <a:latin typeface="+mj-lt"/>
              </a:rPr>
              <a:t>			ATTENTION: do not enter any “ZTL VARCO ATTIVO” but it open at 6 PM</a:t>
            </a:r>
            <a:endParaRPr lang="it-IT" sz="2000" b="1" i="0" dirty="0">
              <a:solidFill>
                <a:srgbClr val="0070C0"/>
              </a:solidFill>
              <a:effectLst/>
              <a:latin typeface="+mj-lt"/>
            </a:endParaRPr>
          </a:p>
        </p:txBody>
      </p:sp>
      <p:sp>
        <p:nvSpPr>
          <p:cNvPr id="10" name="Rettangolo 9"/>
          <p:cNvSpPr/>
          <p:nvPr/>
        </p:nvSpPr>
        <p:spPr>
          <a:xfrm rot="20412701">
            <a:off x="9275577" y="6023405"/>
            <a:ext cx="3104247" cy="46166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2400" b="1" cap="none" spc="0" dirty="0">
                <a:ln w="11430"/>
                <a:solidFill>
                  <a:srgbClr val="FF0000"/>
                </a:solidFill>
                <a:effectLst>
                  <a:outerShdw blurRad="50800" dist="39000" dir="5460000" algn="tl">
                    <a:srgbClr val="000000">
                      <a:alpha val="38000"/>
                    </a:srgbClr>
                  </a:outerShdw>
                </a:effectLst>
              </a:rPr>
              <a:t>YOU CAN GET FINED!!!</a:t>
            </a:r>
          </a:p>
        </p:txBody>
      </p:sp>
    </p:spTree>
    <p:extLst>
      <p:ext uri="{BB962C8B-B14F-4D97-AF65-F5344CB8AC3E}">
        <p14:creationId xmlns:p14="http://schemas.microsoft.com/office/powerpoint/2010/main" val="18825978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265D8-F288-67CE-FC4E-6BACA4D342FA}"/>
              </a:ext>
            </a:extLst>
          </p:cNvPr>
          <p:cNvSpPr>
            <a:spLocks noGrp="1"/>
          </p:cNvSpPr>
          <p:nvPr>
            <p:ph type="title"/>
          </p:nvPr>
        </p:nvSpPr>
        <p:spPr/>
        <p:txBody>
          <a:bodyPr/>
          <a:lstStyle/>
          <a:p>
            <a:r>
              <a:rPr lang="it-IT" dirty="0" err="1"/>
              <a:t>Suggestions</a:t>
            </a:r>
            <a:r>
              <a:rPr lang="it-IT" dirty="0"/>
              <a:t> for car </a:t>
            </a:r>
            <a:r>
              <a:rPr lang="it-IT" dirty="0" err="1"/>
              <a:t>owners</a:t>
            </a:r>
            <a:endParaRPr lang="it-IT" dirty="0"/>
          </a:p>
        </p:txBody>
      </p:sp>
      <p:sp>
        <p:nvSpPr>
          <p:cNvPr id="3" name="Content Placeholder 2">
            <a:extLst>
              <a:ext uri="{FF2B5EF4-FFF2-40B4-BE49-F238E27FC236}">
                <a16:creationId xmlns:a16="http://schemas.microsoft.com/office/drawing/2014/main" id="{252EF08B-7E90-08FC-20CA-B622F6B98914}"/>
              </a:ext>
            </a:extLst>
          </p:cNvPr>
          <p:cNvSpPr>
            <a:spLocks noGrp="1"/>
          </p:cNvSpPr>
          <p:nvPr>
            <p:ph idx="1"/>
          </p:nvPr>
        </p:nvSpPr>
        <p:spPr>
          <a:xfrm>
            <a:off x="457200" y="1589088"/>
            <a:ext cx="4218689" cy="4943792"/>
          </a:xfrm>
        </p:spPr>
        <p:txBody>
          <a:bodyPr>
            <a:normAutofit/>
          </a:bodyPr>
          <a:lstStyle/>
          <a:p>
            <a:r>
              <a:rPr lang="it-IT" b="1" dirty="0"/>
              <a:t>UBER</a:t>
            </a:r>
            <a:r>
              <a:rPr lang="it-IT" dirty="0"/>
              <a:t> from House of </a:t>
            </a:r>
            <a:r>
              <a:rPr lang="it-IT" dirty="0" err="1"/>
              <a:t>Knights</a:t>
            </a:r>
            <a:r>
              <a:rPr lang="it-IT" dirty="0"/>
              <a:t> to Massimino (Anguillara) 70 -120 Euro (120 for a small van)</a:t>
            </a:r>
          </a:p>
          <a:p>
            <a:r>
              <a:rPr lang="it-IT" dirty="0"/>
              <a:t>Parking </a:t>
            </a:r>
            <a:r>
              <a:rPr lang="it-IT" dirty="0" err="1"/>
              <a:t>nearby</a:t>
            </a:r>
            <a:r>
              <a:rPr lang="it-IT" dirty="0"/>
              <a:t> </a:t>
            </a:r>
            <a:r>
              <a:rPr lang="it-IT" dirty="0" err="1"/>
              <a:t>have</a:t>
            </a:r>
            <a:r>
              <a:rPr lang="it-IT" dirty="0"/>
              <a:t> blu stripes =&gt; </a:t>
            </a:r>
            <a:r>
              <a:rPr lang="it-IT" dirty="0" err="1"/>
              <a:t>You</a:t>
            </a:r>
            <a:r>
              <a:rPr lang="it-IT" dirty="0"/>
              <a:t> </a:t>
            </a:r>
            <a:r>
              <a:rPr lang="it-IT" dirty="0" err="1"/>
              <a:t>need</a:t>
            </a:r>
            <a:r>
              <a:rPr lang="it-IT" dirty="0"/>
              <a:t> to </a:t>
            </a:r>
            <a:r>
              <a:rPr lang="it-IT" dirty="0" err="1"/>
              <a:t>pay</a:t>
            </a:r>
            <a:r>
              <a:rPr lang="it-IT" dirty="0"/>
              <a:t> the parking</a:t>
            </a:r>
          </a:p>
          <a:p>
            <a:r>
              <a:rPr lang="it-IT" dirty="0"/>
              <a:t>Not an easy parking</a:t>
            </a:r>
          </a:p>
          <a:p>
            <a:pPr lvl="1"/>
            <a:r>
              <a:rPr lang="it-IT" dirty="0"/>
              <a:t>Parking </a:t>
            </a:r>
            <a:r>
              <a:rPr lang="it-IT" dirty="0" err="1"/>
              <a:t>roma</a:t>
            </a:r>
            <a:r>
              <a:rPr lang="it-IT" dirty="0"/>
              <a:t> termini</a:t>
            </a:r>
          </a:p>
          <a:p>
            <a:pPr lvl="1"/>
            <a:r>
              <a:rPr lang="it-IT" dirty="0"/>
              <a:t>Parking </a:t>
            </a:r>
            <a:r>
              <a:rPr lang="it-IT" dirty="0" err="1"/>
              <a:t>Sant’agata</a:t>
            </a:r>
            <a:r>
              <a:rPr lang="it-IT" dirty="0"/>
              <a:t> (</a:t>
            </a:r>
            <a:r>
              <a:rPr lang="it-IT" dirty="0">
                <a:hlinkClick r:id="rId2"/>
              </a:rPr>
              <a:t>https://www.parcheggioromacentro.it/</a:t>
            </a:r>
            <a:r>
              <a:rPr lang="it-IT">
                <a:hlinkClick r:id="rId2"/>
              </a:rPr>
              <a:t>en/</a:t>
            </a:r>
            <a:r>
              <a:rPr lang="it-IT"/>
              <a:t>)</a:t>
            </a:r>
            <a:endParaRPr lang="it-IT" dirty="0"/>
          </a:p>
        </p:txBody>
      </p:sp>
      <p:sp>
        <p:nvSpPr>
          <p:cNvPr id="4" name="Date Placeholder 3">
            <a:extLst>
              <a:ext uri="{FF2B5EF4-FFF2-40B4-BE49-F238E27FC236}">
                <a16:creationId xmlns:a16="http://schemas.microsoft.com/office/drawing/2014/main" id="{2435632B-E800-7C1C-6EB6-C6478D7D8F44}"/>
              </a:ext>
            </a:extLst>
          </p:cNvPr>
          <p:cNvSpPr>
            <a:spLocks noGrp="1"/>
          </p:cNvSpPr>
          <p:nvPr>
            <p:ph type="dt" sz="half" idx="10"/>
          </p:nvPr>
        </p:nvSpPr>
        <p:spPr/>
        <p:txBody>
          <a:bodyPr/>
          <a:lstStyle/>
          <a:p>
            <a:fld id="{987866C6-9788-46EE-A644-812F08EA35E8}" type="datetime1">
              <a:rPr lang="en-US" smtClean="0"/>
              <a:t>1/25/2023</a:t>
            </a:fld>
            <a:endParaRPr lang="it-IT"/>
          </a:p>
        </p:txBody>
      </p:sp>
      <p:sp>
        <p:nvSpPr>
          <p:cNvPr id="5" name="Slide Number Placeholder 4">
            <a:extLst>
              <a:ext uri="{FF2B5EF4-FFF2-40B4-BE49-F238E27FC236}">
                <a16:creationId xmlns:a16="http://schemas.microsoft.com/office/drawing/2014/main" id="{B52D2013-4104-9389-4F91-9BBE4357667B}"/>
              </a:ext>
            </a:extLst>
          </p:cNvPr>
          <p:cNvSpPr>
            <a:spLocks noGrp="1"/>
          </p:cNvSpPr>
          <p:nvPr>
            <p:ph type="sldNum" sz="quarter" idx="12"/>
          </p:nvPr>
        </p:nvSpPr>
        <p:spPr/>
        <p:txBody>
          <a:bodyPr/>
          <a:lstStyle/>
          <a:p>
            <a:fld id="{7ADC2682-86E0-43EF-9663-C77056E8D387}" type="slidenum">
              <a:rPr lang="it-IT" smtClean="0"/>
              <a:t>3</a:t>
            </a:fld>
            <a:endParaRPr lang="it-IT"/>
          </a:p>
        </p:txBody>
      </p:sp>
      <p:pic>
        <p:nvPicPr>
          <p:cNvPr id="7" name="Picture 6">
            <a:extLst>
              <a:ext uri="{FF2B5EF4-FFF2-40B4-BE49-F238E27FC236}">
                <a16:creationId xmlns:a16="http://schemas.microsoft.com/office/drawing/2014/main" id="{FDFCAE1B-07E5-8016-B198-181BA23F6F7E}"/>
              </a:ext>
            </a:extLst>
          </p:cNvPr>
          <p:cNvPicPr>
            <a:picLocks noChangeAspect="1"/>
          </p:cNvPicPr>
          <p:nvPr/>
        </p:nvPicPr>
        <p:blipFill>
          <a:blip r:embed="rId3"/>
          <a:stretch>
            <a:fillRect/>
          </a:stretch>
        </p:blipFill>
        <p:spPr>
          <a:xfrm>
            <a:off x="4675889" y="2092961"/>
            <a:ext cx="7516111" cy="4765040"/>
          </a:xfrm>
          <a:prstGeom prst="rect">
            <a:avLst/>
          </a:prstGeom>
        </p:spPr>
      </p:pic>
      <p:sp>
        <p:nvSpPr>
          <p:cNvPr id="8" name="Oval 7">
            <a:extLst>
              <a:ext uri="{FF2B5EF4-FFF2-40B4-BE49-F238E27FC236}">
                <a16:creationId xmlns:a16="http://schemas.microsoft.com/office/drawing/2014/main" id="{B3D2500F-AE2E-1FBA-C571-F6BEC51C8217}"/>
              </a:ext>
            </a:extLst>
          </p:cNvPr>
          <p:cNvSpPr/>
          <p:nvPr/>
        </p:nvSpPr>
        <p:spPr>
          <a:xfrm>
            <a:off x="7437120" y="4185920"/>
            <a:ext cx="399352" cy="741680"/>
          </a:xfrm>
          <a:prstGeom prst="ellipse">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Oval 8">
            <a:extLst>
              <a:ext uri="{FF2B5EF4-FFF2-40B4-BE49-F238E27FC236}">
                <a16:creationId xmlns:a16="http://schemas.microsoft.com/office/drawing/2014/main" id="{1F957FF0-E97B-4408-4221-10A68AA6ABC9}"/>
              </a:ext>
            </a:extLst>
          </p:cNvPr>
          <p:cNvSpPr/>
          <p:nvPr/>
        </p:nvSpPr>
        <p:spPr>
          <a:xfrm>
            <a:off x="9875520" y="2773680"/>
            <a:ext cx="477520" cy="792480"/>
          </a:xfrm>
          <a:prstGeom prst="ellipse">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14" name="Straight Arrow Connector 13">
            <a:extLst>
              <a:ext uri="{FF2B5EF4-FFF2-40B4-BE49-F238E27FC236}">
                <a16:creationId xmlns:a16="http://schemas.microsoft.com/office/drawing/2014/main" id="{F392DF65-6D74-41C8-5918-3B0D3A4CC90D}"/>
              </a:ext>
            </a:extLst>
          </p:cNvPr>
          <p:cNvCxnSpPr>
            <a:cxnSpLocks/>
            <a:stCxn id="9" idx="3"/>
            <a:endCxn id="8" idx="7"/>
          </p:cNvCxnSpPr>
          <p:nvPr/>
        </p:nvCxnSpPr>
        <p:spPr>
          <a:xfrm flipH="1">
            <a:off x="7777988" y="3450104"/>
            <a:ext cx="2167463" cy="84443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A0E5954D-8CFD-B853-2629-4F93BA5613E7}"/>
              </a:ext>
            </a:extLst>
          </p:cNvPr>
          <p:cNvSpPr txBox="1"/>
          <p:nvPr/>
        </p:nvSpPr>
        <p:spPr>
          <a:xfrm>
            <a:off x="7836472" y="3318122"/>
            <a:ext cx="1175448" cy="646331"/>
          </a:xfrm>
          <a:prstGeom prst="rect">
            <a:avLst/>
          </a:prstGeom>
          <a:solidFill>
            <a:schemeClr val="bg1"/>
          </a:solidFill>
        </p:spPr>
        <p:txBody>
          <a:bodyPr wrap="square" rtlCol="0">
            <a:spAutoFit/>
          </a:bodyPr>
          <a:lstStyle/>
          <a:p>
            <a:r>
              <a:rPr lang="it-IT" dirty="0"/>
              <a:t>25 min by</a:t>
            </a:r>
          </a:p>
          <a:p>
            <a:r>
              <a:rPr lang="it-IT" dirty="0"/>
              <a:t> foot</a:t>
            </a:r>
          </a:p>
        </p:txBody>
      </p:sp>
      <p:sp>
        <p:nvSpPr>
          <p:cNvPr id="17" name="Oval 16">
            <a:extLst>
              <a:ext uri="{FF2B5EF4-FFF2-40B4-BE49-F238E27FC236}">
                <a16:creationId xmlns:a16="http://schemas.microsoft.com/office/drawing/2014/main" id="{83EB8C82-B622-4F8B-3E0E-0813BDC90DC8}"/>
              </a:ext>
            </a:extLst>
          </p:cNvPr>
          <p:cNvSpPr/>
          <p:nvPr/>
        </p:nvSpPr>
        <p:spPr>
          <a:xfrm>
            <a:off x="7944618" y="4140443"/>
            <a:ext cx="326811" cy="563806"/>
          </a:xfrm>
          <a:prstGeom prst="ellipse">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18" name="Straight Arrow Connector 17">
            <a:extLst>
              <a:ext uri="{FF2B5EF4-FFF2-40B4-BE49-F238E27FC236}">
                <a16:creationId xmlns:a16="http://schemas.microsoft.com/office/drawing/2014/main" id="{4A56FFA6-F813-0702-BC3D-5264C4E07905}"/>
              </a:ext>
            </a:extLst>
          </p:cNvPr>
          <p:cNvCxnSpPr>
            <a:cxnSpLocks/>
            <a:stCxn id="17" idx="4"/>
            <a:endCxn id="8" idx="6"/>
          </p:cNvCxnSpPr>
          <p:nvPr/>
        </p:nvCxnSpPr>
        <p:spPr>
          <a:xfrm flipH="1" flipV="1">
            <a:off x="7836472" y="4556760"/>
            <a:ext cx="271552" cy="14748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59C34601-9FF5-3C0D-6DA2-C4CA83E0243D}"/>
              </a:ext>
            </a:extLst>
          </p:cNvPr>
          <p:cNvSpPr txBox="1"/>
          <p:nvPr/>
        </p:nvSpPr>
        <p:spPr>
          <a:xfrm>
            <a:off x="7898261" y="4783356"/>
            <a:ext cx="1032700" cy="646331"/>
          </a:xfrm>
          <a:prstGeom prst="rect">
            <a:avLst/>
          </a:prstGeom>
          <a:solidFill>
            <a:schemeClr val="bg1"/>
          </a:solidFill>
        </p:spPr>
        <p:txBody>
          <a:bodyPr wrap="square" rtlCol="0">
            <a:spAutoFit/>
          </a:bodyPr>
          <a:lstStyle/>
          <a:p>
            <a:r>
              <a:rPr lang="it-IT" dirty="0"/>
              <a:t>5 min by</a:t>
            </a:r>
          </a:p>
          <a:p>
            <a:r>
              <a:rPr lang="it-IT" dirty="0"/>
              <a:t> foot</a:t>
            </a:r>
          </a:p>
        </p:txBody>
      </p:sp>
    </p:spTree>
    <p:extLst>
      <p:ext uri="{BB962C8B-B14F-4D97-AF65-F5344CB8AC3E}">
        <p14:creationId xmlns:p14="http://schemas.microsoft.com/office/powerpoint/2010/main" val="2346971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52942004"/>
      </p:ext>
    </p:extLst>
  </p:cSld>
  <p:clrMapOvr>
    <a:masterClrMapping/>
  </p:clrMapOvr>
</p:sld>
</file>

<file path=ppt/theme/theme1.xml><?xml version="1.0" encoding="utf-8"?>
<a:theme xmlns:a="http://schemas.openxmlformats.org/drawingml/2006/main" name="Tema di Offic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Tw Cen MT">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BA545CD174CB64E9980BEDD9F8DB74F" ma:contentTypeVersion="17" ma:contentTypeDescription="Create a new document." ma:contentTypeScope="" ma:versionID="86b0d72d8a00ab480ad52a3fe8de9a9d">
  <xsd:schema xmlns:xsd="http://www.w3.org/2001/XMLSchema" xmlns:xs="http://www.w3.org/2001/XMLSchema" xmlns:p="http://schemas.microsoft.com/office/2006/metadata/properties" xmlns:ns1="http://schemas.microsoft.com/sharepoint/v3" xmlns:ns2="1f320f68-ce75-474d-bf54-e39d1cb7bd13" xmlns:ns3="4c7cbcef-1d42-4c83-8db4-a2148b9fdf59" targetNamespace="http://schemas.microsoft.com/office/2006/metadata/properties" ma:root="true" ma:fieldsID="7f6b2d59b9fdf64bc7b1a41cee886218" ns1:_="" ns2:_="" ns3:_="">
    <xsd:import namespace="http://schemas.microsoft.com/sharepoint/v3"/>
    <xsd:import namespace="1f320f68-ce75-474d-bf54-e39d1cb7bd13"/>
    <xsd:import namespace="4c7cbcef-1d42-4c83-8db4-a2148b9fdf59"/>
    <xsd:element name="properties">
      <xsd:complexType>
        <xsd:sequence>
          <xsd:element name="documentManagement">
            <xsd:complexType>
              <xsd:all>
                <xsd:element ref="ns2:MediaServiceMetadata" minOccurs="0"/>
                <xsd:element ref="ns2:MediaServiceFastMetadata" minOccurs="0"/>
                <xsd:element ref="ns1:PublishingStartDate" minOccurs="0"/>
                <xsd:element ref="ns1:PublishingExpirationDate"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ServiceOCR"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11"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f320f68-ce75-474d-bf54-e39d1cb7bd1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ServiceOCR" ma:index="21" nillable="true" ma:displayName="Extracted Text" ma:internalName="MediaServiceOCR" ma:readOnly="true">
      <xsd:simpleType>
        <xsd:restriction base="dms:Note">
          <xsd:maxLength value="255"/>
        </xsd:restriction>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0d222b13-81c1-48d1-911b-b9a13507d0ea"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c7cbcef-1d42-4c83-8db4-a2148b9fdf59"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a18c883c-d95b-4ab4-9101-e30a28413a00}" ma:internalName="TaxCatchAll" ma:showField="CatchAllData" ma:web="4c7cbcef-1d42-4c83-8db4-a2148b9fdf5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1f320f68-ce75-474d-bf54-e39d1cb7bd13">
      <Terms xmlns="http://schemas.microsoft.com/office/infopath/2007/PartnerControls"/>
    </lcf76f155ced4ddcb4097134ff3c332f>
    <PublishingExpirationDate xmlns="http://schemas.microsoft.com/sharepoint/v3" xsi:nil="true"/>
    <PublishingStartDate xmlns="http://schemas.microsoft.com/sharepoint/v3" xsi:nil="true"/>
    <TaxCatchAll xmlns="4c7cbcef-1d42-4c83-8db4-a2148b9fdf59" xsi:nil="true"/>
  </documentManagement>
</p:properties>
</file>

<file path=customXml/itemProps1.xml><?xml version="1.0" encoding="utf-8"?>
<ds:datastoreItem xmlns:ds="http://schemas.openxmlformats.org/officeDocument/2006/customXml" ds:itemID="{8FC08453-235B-44C3-96F5-E7FF3E5131C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f320f68-ce75-474d-bf54-e39d1cb7bd13"/>
    <ds:schemaRef ds:uri="4c7cbcef-1d42-4c83-8db4-a2148b9fdf5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9F82687-BCF2-46FB-9EFA-0614EE9E1797}">
  <ds:schemaRefs>
    <ds:schemaRef ds:uri="http://schemas.microsoft.com/sharepoint/v3/contenttype/forms"/>
  </ds:schemaRefs>
</ds:datastoreItem>
</file>

<file path=customXml/itemProps3.xml><?xml version="1.0" encoding="utf-8"?>
<ds:datastoreItem xmlns:ds="http://schemas.openxmlformats.org/officeDocument/2006/customXml" ds:itemID="{3339F5CA-4FB7-43C3-B36C-D5380698E1D4}">
  <ds:schemaRefs>
    <ds:schemaRef ds:uri="http://schemas.microsoft.com/office/2006/metadata/properties"/>
    <ds:schemaRef ds:uri="4c7cbcef-1d42-4c83-8db4-a2148b9fdf59"/>
    <ds:schemaRef ds:uri="1f320f68-ce75-474d-bf54-e39d1cb7bd13"/>
    <ds:schemaRef ds:uri="http://schemas.microsoft.com/sharepoint/v3"/>
    <ds:schemaRef ds:uri="http://purl.org/dc/terms/"/>
    <ds:schemaRef ds:uri="http://purl.org/dc/dcmitype/"/>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461</TotalTime>
  <Words>404</Words>
  <Application>Microsoft Office PowerPoint</Application>
  <PresentationFormat>Widescreen</PresentationFormat>
  <Paragraphs>35</Paragraphs>
  <Slides>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Calibri</vt:lpstr>
      <vt:lpstr>Tw Cen MT</vt:lpstr>
      <vt:lpstr>Tema di Office</vt:lpstr>
      <vt:lpstr>The FINAL DEMO MICADO Social Events</vt:lpstr>
      <vt:lpstr>Social Dinner tonight January 25th at 7:00 P.M.</vt:lpstr>
      <vt:lpstr>Suggestions for car owners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MICADO presentation</dc:title>
  <dc:creator>Alessandro Iovene</dc:creator>
  <cp:lastModifiedBy>Erica Fanchini</cp:lastModifiedBy>
  <cp:revision>74</cp:revision>
  <dcterms:created xsi:type="dcterms:W3CDTF">2019-05-22T13:01:30Z</dcterms:created>
  <dcterms:modified xsi:type="dcterms:W3CDTF">2023-01-25T13:55:56Z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0x0101004BA545CD174CB64E9980BEDD9F8DB74F</vt:lpwstr>
  </property>
</Properties>
</file>